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8" r:id="rId1"/>
    <p:sldMasterId id="2147483709" r:id="rId2"/>
    <p:sldMasterId id="2147483724" r:id="rId3"/>
    <p:sldMasterId id="2147483739"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Helvetica" panose="020B0604020202020204" pitchFamily="34" charset="0"/>
      <p:regular r:id="rId29"/>
      <p:bold r:id="rId30"/>
      <p:italic r:id="rId31"/>
      <p:boldItalic r:id="rId32"/>
    </p:embeddedFont>
    <p:embeddedFont>
      <p:font typeface="Poppins" panose="00000500000000000000" pitchFamily="2" charset="0"/>
      <p:regular r:id="rId33"/>
      <p:bold r:id="rId34"/>
      <p:italic r:id="rId35"/>
      <p:boldItalic r:id="rId36"/>
    </p:embeddedFont>
    <p:embeddedFont>
      <p:font typeface="Poppins Medium" panose="00000600000000000000" pitchFamily="2" charset="0"/>
      <p:regular r:id="rId37"/>
      <p:bold r:id="rId38"/>
      <p:italic r:id="rId39"/>
      <p:boldItalic r:id="rId40"/>
    </p:embeddedFont>
    <p:embeddedFont>
      <p:font typeface="Poppins SemiBold" panose="00000700000000000000" pitchFamily="2" charset="0"/>
      <p:regular r:id="rId41"/>
      <p:bold r:id="rId42"/>
      <p:italic r:id="rId43"/>
      <p:boldItalic r:id="rId44"/>
    </p:embeddedFont>
  </p:embeddedFontLst>
  <p:defaultTextStyle>
    <a:defPPr>
      <a:defRPr lang="en-US"/>
    </a:defPPr>
    <a:lvl1pPr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1pPr>
    <a:lvl2pPr marL="60949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2pPr>
    <a:lvl3pPr marL="1218987"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3pPr>
    <a:lvl4pPr marL="1828480"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4pPr>
    <a:lvl5pPr marL="243797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5pPr>
    <a:lvl6pPr marL="3047467" algn="l" defTabSz="1218987" rtl="0" eaLnBrk="1" latinLnBrk="0" hangingPunct="1">
      <a:defRPr sz="4000" kern="1200">
        <a:solidFill>
          <a:schemeClr val="tx1"/>
        </a:solidFill>
        <a:latin typeface="Helvetica" pitchFamily="34" charset="0"/>
        <a:ea typeface="+mn-ea"/>
        <a:cs typeface="+mn-cs"/>
      </a:defRPr>
    </a:lvl6pPr>
    <a:lvl7pPr marL="3656960" algn="l" defTabSz="1218987" rtl="0" eaLnBrk="1" latinLnBrk="0" hangingPunct="1">
      <a:defRPr sz="4000" kern="1200">
        <a:solidFill>
          <a:schemeClr val="tx1"/>
        </a:solidFill>
        <a:latin typeface="Helvetica" pitchFamily="34" charset="0"/>
        <a:ea typeface="+mn-ea"/>
        <a:cs typeface="+mn-cs"/>
      </a:defRPr>
    </a:lvl7pPr>
    <a:lvl8pPr marL="4266453" algn="l" defTabSz="1218987" rtl="0" eaLnBrk="1" latinLnBrk="0" hangingPunct="1">
      <a:defRPr sz="4000" kern="1200">
        <a:solidFill>
          <a:schemeClr val="tx1"/>
        </a:solidFill>
        <a:latin typeface="Helvetica" pitchFamily="34" charset="0"/>
        <a:ea typeface="+mn-ea"/>
        <a:cs typeface="+mn-cs"/>
      </a:defRPr>
    </a:lvl8pPr>
    <a:lvl9pPr marL="4875947" algn="l" defTabSz="1218987" rtl="0" eaLnBrk="1" latinLnBrk="0" hangingPunct="1">
      <a:defRPr sz="4000"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Poppins"/>
                <a:ea typeface="Poppins"/>
                <a:cs typeface="Poppins"/>
                <a:sym typeface="Poppins"/>
              </a:defRPr>
            </a:lvl1pPr>
            <a:lvl2pPr marL="914400" marR="0" lvl="1" indent="-228600" algn="l" rtl="0">
              <a:spcBef>
                <a:spcPts val="0"/>
              </a:spcBef>
              <a:spcAft>
                <a:spcPts val="0"/>
              </a:spcAft>
              <a:buSzPts val="1400"/>
              <a:buNone/>
              <a:defRPr sz="1200" b="0" i="0" u="none" strike="noStrike" cap="none">
                <a:solidFill>
                  <a:schemeClr val="dk1"/>
                </a:solidFill>
                <a:latin typeface="Poppins"/>
                <a:ea typeface="Poppins"/>
                <a:cs typeface="Poppins"/>
                <a:sym typeface="Poppins"/>
              </a:defRPr>
            </a:lvl2pPr>
            <a:lvl3pPr marL="1371600" marR="0" lvl="2" indent="-228600" algn="l" rtl="0">
              <a:spcBef>
                <a:spcPts val="0"/>
              </a:spcBef>
              <a:spcAft>
                <a:spcPts val="0"/>
              </a:spcAft>
              <a:buSzPts val="1400"/>
              <a:buNone/>
              <a:defRPr sz="1200" b="0" i="0" u="none" strike="noStrike" cap="none">
                <a:solidFill>
                  <a:schemeClr val="dk1"/>
                </a:solidFill>
                <a:latin typeface="Poppins"/>
                <a:ea typeface="Poppins"/>
                <a:cs typeface="Poppins"/>
                <a:sym typeface="Poppins"/>
              </a:defRPr>
            </a:lvl3pPr>
            <a:lvl4pPr marL="1828800" marR="0" lvl="3" indent="-228600" algn="l" rtl="0">
              <a:spcBef>
                <a:spcPts val="0"/>
              </a:spcBef>
              <a:spcAft>
                <a:spcPts val="0"/>
              </a:spcAft>
              <a:buSzPts val="1400"/>
              <a:buNone/>
              <a:defRPr sz="1200" b="0" i="0" u="none" strike="noStrike" cap="none">
                <a:solidFill>
                  <a:schemeClr val="dk1"/>
                </a:solidFill>
                <a:latin typeface="Poppins"/>
                <a:ea typeface="Poppins"/>
                <a:cs typeface="Poppins"/>
                <a:sym typeface="Poppins"/>
              </a:defRPr>
            </a:lvl4pPr>
            <a:lvl5pPr marL="2286000" marR="0" lvl="4" indent="-228600" algn="l" rtl="0">
              <a:spcBef>
                <a:spcPts val="0"/>
              </a:spcBef>
              <a:spcAft>
                <a:spcPts val="0"/>
              </a:spcAft>
              <a:buSzPts val="1400"/>
              <a:buNone/>
              <a:defRPr sz="1200" b="0" i="0" u="none" strike="noStrike" cap="none">
                <a:solidFill>
                  <a:schemeClr val="dk1"/>
                </a:solidFill>
                <a:latin typeface="Poppins"/>
                <a:ea typeface="Poppins"/>
                <a:cs typeface="Poppins"/>
                <a:sym typeface="Poppi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oppins"/>
                <a:ea typeface="Poppins"/>
                <a:cs typeface="Poppins"/>
                <a:sym typeface="Poppins"/>
              </a:rPr>
              <a:t>‹#›</a:t>
            </a:fld>
            <a:endParaRPr sz="1200" b="0" i="0" u="none" strike="noStrike" cap="none">
              <a:solidFill>
                <a:schemeClr val="dk1"/>
              </a:solidFill>
              <a:latin typeface="Poppins"/>
              <a:ea typeface="Poppins"/>
              <a:cs typeface="Poppins"/>
              <a:sym typeface="Poppi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b57be15cd2_0_3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b57be15cd2_0_39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Poppins"/>
              <a:buNone/>
            </a:pPr>
            <a:endParaRPr/>
          </a:p>
        </p:txBody>
      </p:sp>
      <p:sp>
        <p:nvSpPr>
          <p:cNvPr id="528" name="Google Shape;528;gb57be15cd2_0_39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Poppins"/>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d93108282f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d93108282f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gd93108282f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d93108282f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d93108282f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gd93108282f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d93108282f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d93108282f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gd93108282f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d93108282f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d93108282f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gd93108282f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d93108282f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d93108282f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gd93108282f_0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d93108282f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d93108282f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d93108282f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d93108282f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d93108282f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gd93108282f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b57be15cd2_0_45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gb57be15cd2_0_4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c9ab7727e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c9ab7727e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c9ab7727e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d93108282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d93108282f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d93108282f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d93108282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d93108282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gd93108282f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93108282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d93108282f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gd93108282f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d93108282f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d93108282f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gd93108282f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d93108282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d93108282f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d93108282f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d93108282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d93108282f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gd93108282f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d93108282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d93108282f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gd93108282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
            <a:ext cx="12191997" cy="68579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911" y="726637"/>
            <a:ext cx="2972580" cy="633904"/>
          </a:xfrm>
          <a:prstGeom prst="rect">
            <a:avLst/>
          </a:prstGeom>
        </p:spPr>
      </p:pic>
      <p:sp>
        <p:nvSpPr>
          <p:cNvPr id="4" name="Footer Placeholder 3" hidden="1"/>
          <p:cNvSpPr>
            <a:spLocks noGrp="1"/>
          </p:cNvSpPr>
          <p:nvPr>
            <p:ph type="ftr" sz="quarter" idx="11"/>
          </p:nvPr>
        </p:nvSpPr>
        <p:spPr/>
        <p:txBody>
          <a:bodyPr/>
          <a:lstStyle/>
          <a:p>
            <a:endParaRPr lang="en-US"/>
          </a:p>
        </p:txBody>
      </p:sp>
      <p:sp>
        <p:nvSpPr>
          <p:cNvPr id="13" name="Speaker name and date"/>
          <p:cNvSpPr>
            <a:spLocks noGrp="1"/>
          </p:cNvSpPr>
          <p:nvPr>
            <p:ph type="subTitle" idx="1" hasCustomPrompt="1"/>
          </p:nvPr>
        </p:nvSpPr>
        <p:spPr>
          <a:xfrm>
            <a:off x="926901" y="4870699"/>
            <a:ext cx="5806501" cy="692595"/>
          </a:xfrm>
          <a:prstGeom prst="rect">
            <a:avLst/>
          </a:prstGeom>
        </p:spPr>
        <p:txBody>
          <a:bodyPr lIns="91440" tIns="45720" rIns="91440" bIns="45720" anchor="t" anchorCtr="0">
            <a:noAutofit/>
          </a:bodyPr>
          <a:lstStyle>
            <a:lvl1pPr marL="0" indent="0" algn="l">
              <a:lnSpc>
                <a:spcPts val="2666"/>
              </a:lnSpc>
              <a:spcBef>
                <a:spcPts val="0"/>
              </a:spcBef>
              <a:buNone/>
              <a:defRPr sz="1400" b="0" i="0">
                <a:solidFill>
                  <a:schemeClr val="tx1">
                    <a:lumMod val="75000"/>
                  </a:schemeClr>
                </a:solidFill>
                <a:latin typeface="Arial" panose="020B0604020202020204" pitchFamily="34" charset="0"/>
                <a:cs typeface="Arial" panose="020B0604020202020204" pitchFamily="34" charset="0"/>
              </a:defRPr>
            </a:lvl1pPr>
            <a:lvl2pPr marL="609361" indent="0" algn="ctr">
              <a:buNone/>
              <a:defRPr>
                <a:solidFill>
                  <a:schemeClr val="tx1">
                    <a:tint val="75000"/>
                  </a:schemeClr>
                </a:solidFill>
              </a:defRPr>
            </a:lvl2pPr>
            <a:lvl3pPr marL="1218732" indent="0" algn="ctr">
              <a:buNone/>
              <a:defRPr>
                <a:solidFill>
                  <a:schemeClr val="tx1">
                    <a:tint val="75000"/>
                  </a:schemeClr>
                </a:solidFill>
              </a:defRPr>
            </a:lvl3pPr>
            <a:lvl4pPr marL="1828097" indent="0" algn="ctr">
              <a:buNone/>
              <a:defRPr>
                <a:solidFill>
                  <a:schemeClr val="tx1">
                    <a:tint val="75000"/>
                  </a:schemeClr>
                </a:solidFill>
              </a:defRPr>
            </a:lvl4pPr>
            <a:lvl5pPr marL="2437467" indent="0" algn="ctr">
              <a:buNone/>
              <a:defRPr>
                <a:solidFill>
                  <a:schemeClr val="tx1">
                    <a:tint val="75000"/>
                  </a:schemeClr>
                </a:solidFill>
              </a:defRPr>
            </a:lvl5pPr>
            <a:lvl6pPr marL="3046828" indent="0" algn="ctr">
              <a:buNone/>
              <a:defRPr>
                <a:solidFill>
                  <a:schemeClr val="tx1">
                    <a:tint val="75000"/>
                  </a:schemeClr>
                </a:solidFill>
              </a:defRPr>
            </a:lvl6pPr>
            <a:lvl7pPr marL="3656199" indent="0" algn="ctr">
              <a:buNone/>
              <a:defRPr>
                <a:solidFill>
                  <a:schemeClr val="tx1">
                    <a:tint val="75000"/>
                  </a:schemeClr>
                </a:solidFill>
              </a:defRPr>
            </a:lvl7pPr>
            <a:lvl8pPr marL="4265564" indent="0" algn="ctr">
              <a:buNone/>
              <a:defRPr>
                <a:solidFill>
                  <a:schemeClr val="tx1">
                    <a:tint val="75000"/>
                  </a:schemeClr>
                </a:solidFill>
              </a:defRPr>
            </a:lvl8pPr>
            <a:lvl9pPr marL="4874933" indent="0" algn="ctr">
              <a:buNone/>
              <a:defRPr>
                <a:solidFill>
                  <a:schemeClr val="tx1">
                    <a:tint val="75000"/>
                  </a:schemeClr>
                </a:solidFill>
              </a:defRPr>
            </a:lvl9pPr>
          </a:lstStyle>
          <a:p>
            <a:r>
              <a:rPr lang="en-US"/>
              <a:t>Speaker Name  | Speaker Title</a:t>
            </a:r>
          </a:p>
          <a:p>
            <a:r>
              <a:rPr lang="en-US"/>
              <a:t>Date</a:t>
            </a:r>
          </a:p>
        </p:txBody>
      </p:sp>
      <p:sp>
        <p:nvSpPr>
          <p:cNvPr id="14" name="Sub-title"/>
          <p:cNvSpPr>
            <a:spLocks noGrp="1"/>
          </p:cNvSpPr>
          <p:nvPr>
            <p:ph type="body" sz="quarter" idx="13" hasCustomPrompt="1"/>
          </p:nvPr>
        </p:nvSpPr>
        <p:spPr>
          <a:xfrm>
            <a:off x="917518" y="3575364"/>
            <a:ext cx="6879398" cy="565804"/>
          </a:xfrm>
          <a:prstGeom prst="rect">
            <a:avLst/>
          </a:prstGeom>
        </p:spPr>
        <p:txBody>
          <a:bodyPr lIns="91440" tIns="45720" rIns="91440" bIns="45720">
            <a:noAutofit/>
          </a:bodyPr>
          <a:lstStyle>
            <a:lvl1pPr marL="0" indent="0">
              <a:buFont typeface="Arial" panose="020B0604020202020204" pitchFamily="34" charset="0"/>
              <a:buNone/>
              <a:defRPr sz="2400" b="0" baseline="0">
                <a:solidFill>
                  <a:schemeClr val="tx1"/>
                </a:solidFill>
                <a:latin typeface="Arial" panose="020B0604020202020204" pitchFamily="34" charset="0"/>
                <a:cs typeface="Arial" panose="020B0604020202020204" pitchFamily="34" charset="0"/>
              </a:defRPr>
            </a:lvl1pPr>
            <a:lvl2pPr marL="541687" indent="0">
              <a:buNone/>
              <a:defRPr/>
            </a:lvl2pPr>
            <a:lvl3pPr marL="759622" indent="0">
              <a:buNone/>
              <a:defRPr/>
            </a:lvl3pPr>
            <a:lvl4pPr marL="918321" indent="0">
              <a:buNone/>
              <a:defRPr/>
            </a:lvl4pPr>
            <a:lvl5pPr marL="1068552" indent="0">
              <a:buNone/>
              <a:defRPr/>
            </a:lvl5pPr>
          </a:lstStyle>
          <a:p>
            <a:pPr lvl="0"/>
            <a:r>
              <a:rPr lang="en-GB"/>
              <a:t>Presentation Subtitle</a:t>
            </a:r>
          </a:p>
        </p:txBody>
      </p:sp>
      <p:sp>
        <p:nvSpPr>
          <p:cNvPr id="15" name="Title"/>
          <p:cNvSpPr>
            <a:spLocks noGrp="1"/>
          </p:cNvSpPr>
          <p:nvPr>
            <p:ph type="body" sz="quarter" idx="14" hasCustomPrompt="1"/>
          </p:nvPr>
        </p:nvSpPr>
        <p:spPr>
          <a:xfrm>
            <a:off x="912828" y="2334080"/>
            <a:ext cx="6884088" cy="1241286"/>
          </a:xfrm>
          <a:prstGeom prst="rect">
            <a:avLst/>
          </a:prstGeom>
          <a:effectLst/>
        </p:spPr>
        <p:txBody>
          <a:bodyPr>
            <a:noAutofit/>
          </a:bodyPr>
          <a:lstStyle>
            <a:lvl1pPr marL="0" indent="0">
              <a:lnSpc>
                <a:spcPts val="4000"/>
              </a:lnSpc>
              <a:spcBef>
                <a:spcPts val="0"/>
              </a:spcBef>
              <a:buFontTx/>
              <a:buNone/>
              <a:defRPr lang="en-US" sz="4000" b="1" i="0" u="none" strike="noStrike" cap="all" baseline="0" dirty="0" smtClean="0">
                <a:gradFill flip="none" rotWithShape="1">
                  <a:gsLst>
                    <a:gs pos="0">
                      <a:schemeClr val="accent6"/>
                    </a:gs>
                    <a:gs pos="100000">
                      <a:schemeClr val="accent1"/>
                    </a:gs>
                  </a:gsLst>
                  <a:lin ang="10800000" scaled="1"/>
                  <a:tileRect/>
                </a:gradFill>
                <a:latin typeface="Arial" panose="020B0604020202020204" pitchFamily="34" charset="0"/>
                <a:ea typeface="Arial" panose="020B0604020202020204" pitchFamily="34" charset="0"/>
                <a:cs typeface="Arial" panose="020B0604020202020204" pitchFamily="34" charset="0"/>
                <a:sym typeface="Arial"/>
              </a:defRPr>
            </a:lvl1pPr>
          </a:lstStyle>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r>
              <a:rPr lang="en-US" kern="0"/>
              <a:t>PRESENTATION TITLE</a:t>
            </a:r>
          </a:p>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endParaRPr lang="en-US" kern="0"/>
          </a:p>
        </p:txBody>
      </p:sp>
      <p:sp>
        <p:nvSpPr>
          <p:cNvPr id="2" name="Date Placeholder 1"/>
          <p:cNvSpPr>
            <a:spLocks noGrp="1"/>
          </p:cNvSpPr>
          <p:nvPr>
            <p:ph type="dt" sz="half" idx="15"/>
          </p:nvPr>
        </p:nvSpPr>
        <p:spPr>
          <a:xfrm>
            <a:off x="-3048794" y="6356351"/>
            <a:ext cx="2843954" cy="365125"/>
          </a:xfrm>
        </p:spPr>
        <p:txBody>
          <a:bodyPr/>
          <a:lstStyle/>
          <a:p>
            <a:fld id="{D68CF1B0-0B2B-4F9C-9E75-EA0AADB1F385}" type="datetimeFigureOut">
              <a:rPr lang="en-US" smtClean="0"/>
              <a:t>24-Jun-22</a:t>
            </a:fld>
            <a:endParaRPr lang="en-US"/>
          </a:p>
        </p:txBody>
      </p:sp>
      <p:grpSp>
        <p:nvGrpSpPr>
          <p:cNvPr id="7" name="Group 4"/>
          <p:cNvGrpSpPr>
            <a:grpSpLocks noChangeAspect="1"/>
          </p:cNvGrpSpPr>
          <p:nvPr/>
        </p:nvGrpSpPr>
        <p:grpSpPr bwMode="auto">
          <a:xfrm>
            <a:off x="1124271" y="1529921"/>
            <a:ext cx="2743915" cy="142875"/>
            <a:chOff x="711" y="1003"/>
            <a:chExt cx="1728" cy="90"/>
          </a:xfrm>
        </p:grpSpPr>
        <p:sp>
          <p:nvSpPr>
            <p:cNvPr id="8" name="AutoShape 3"/>
            <p:cNvSpPr>
              <a:spLocks noChangeAspect="1" noChangeArrowheads="1" noTextEdit="1"/>
            </p:cNvSpPr>
            <p:nvPr userDrawn="1"/>
          </p:nvSpPr>
          <p:spPr bwMode="auto">
            <a:xfrm>
              <a:off x="711" y="1003"/>
              <a:ext cx="1728"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0" name="Freeform 5"/>
            <p:cNvSpPr>
              <a:spLocks/>
            </p:cNvSpPr>
            <p:nvPr userDrawn="1"/>
          </p:nvSpPr>
          <p:spPr bwMode="auto">
            <a:xfrm>
              <a:off x="711" y="1004"/>
              <a:ext cx="48" cy="88"/>
            </a:xfrm>
            <a:custGeom>
              <a:avLst/>
              <a:gdLst>
                <a:gd name="T0" fmla="*/ 31 w 48"/>
                <a:gd name="T1" fmla="*/ 53 h 88"/>
                <a:gd name="T2" fmla="*/ 31 w 48"/>
                <a:gd name="T3" fmla="*/ 88 h 88"/>
                <a:gd name="T4" fmla="*/ 17 w 48"/>
                <a:gd name="T5" fmla="*/ 88 h 88"/>
                <a:gd name="T6" fmla="*/ 17 w 48"/>
                <a:gd name="T7" fmla="*/ 53 h 88"/>
                <a:gd name="T8" fmla="*/ 0 w 48"/>
                <a:gd name="T9" fmla="*/ 0 h 88"/>
                <a:gd name="T10" fmla="*/ 15 w 48"/>
                <a:gd name="T11" fmla="*/ 0 h 88"/>
                <a:gd name="T12" fmla="*/ 24 w 48"/>
                <a:gd name="T13" fmla="*/ 35 h 88"/>
                <a:gd name="T14" fmla="*/ 33 w 48"/>
                <a:gd name="T15" fmla="*/ 0 h 88"/>
                <a:gd name="T16" fmla="*/ 48 w 48"/>
                <a:gd name="T17" fmla="*/ 0 h 88"/>
                <a:gd name="T18" fmla="*/ 31 w 48"/>
                <a:gd name="T19"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8">
                  <a:moveTo>
                    <a:pt x="31" y="53"/>
                  </a:moveTo>
                  <a:lnTo>
                    <a:pt x="31" y="88"/>
                  </a:lnTo>
                  <a:lnTo>
                    <a:pt x="17" y="88"/>
                  </a:lnTo>
                  <a:lnTo>
                    <a:pt x="17" y="53"/>
                  </a:lnTo>
                  <a:lnTo>
                    <a:pt x="0" y="0"/>
                  </a:lnTo>
                  <a:lnTo>
                    <a:pt x="15" y="0"/>
                  </a:lnTo>
                  <a:lnTo>
                    <a:pt x="24" y="35"/>
                  </a:lnTo>
                  <a:lnTo>
                    <a:pt x="33" y="0"/>
                  </a:lnTo>
                  <a:lnTo>
                    <a:pt x="48" y="0"/>
                  </a:lnTo>
                  <a:lnTo>
                    <a:pt x="31" y="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6" name="Freeform 6"/>
            <p:cNvSpPr>
              <a:spLocks noEditPoints="1"/>
            </p:cNvSpPr>
            <p:nvPr userDrawn="1"/>
          </p:nvSpPr>
          <p:spPr bwMode="auto">
            <a:xfrm>
              <a:off x="775" y="1003"/>
              <a:ext cx="47" cy="90"/>
            </a:xfrm>
            <a:custGeom>
              <a:avLst/>
              <a:gdLst>
                <a:gd name="T0" fmla="*/ 243 w 486"/>
                <a:gd name="T1" fmla="*/ 932 h 932"/>
                <a:gd name="T2" fmla="*/ 137 w 486"/>
                <a:gd name="T3" fmla="*/ 909 h 932"/>
                <a:gd name="T4" fmla="*/ 66 w 486"/>
                <a:gd name="T5" fmla="*/ 854 h 932"/>
                <a:gd name="T6" fmla="*/ 31 w 486"/>
                <a:gd name="T7" fmla="*/ 793 h 932"/>
                <a:gd name="T8" fmla="*/ 11 w 486"/>
                <a:gd name="T9" fmla="*/ 713 h 932"/>
                <a:gd name="T10" fmla="*/ 2 w 486"/>
                <a:gd name="T11" fmla="*/ 607 h 932"/>
                <a:gd name="T12" fmla="*/ 0 w 486"/>
                <a:gd name="T13" fmla="*/ 466 h 932"/>
                <a:gd name="T14" fmla="*/ 2 w 486"/>
                <a:gd name="T15" fmla="*/ 325 h 932"/>
                <a:gd name="T16" fmla="*/ 11 w 486"/>
                <a:gd name="T17" fmla="*/ 218 h 932"/>
                <a:gd name="T18" fmla="*/ 31 w 486"/>
                <a:gd name="T19" fmla="*/ 139 h 932"/>
                <a:gd name="T20" fmla="*/ 66 w 486"/>
                <a:gd name="T21" fmla="*/ 78 h 932"/>
                <a:gd name="T22" fmla="*/ 137 w 486"/>
                <a:gd name="T23" fmla="*/ 23 h 932"/>
                <a:gd name="T24" fmla="*/ 243 w 486"/>
                <a:gd name="T25" fmla="*/ 0 h 932"/>
                <a:gd name="T26" fmla="*/ 349 w 486"/>
                <a:gd name="T27" fmla="*/ 23 h 932"/>
                <a:gd name="T28" fmla="*/ 420 w 486"/>
                <a:gd name="T29" fmla="*/ 78 h 932"/>
                <a:gd name="T30" fmla="*/ 456 w 486"/>
                <a:gd name="T31" fmla="*/ 138 h 932"/>
                <a:gd name="T32" fmla="*/ 476 w 486"/>
                <a:gd name="T33" fmla="*/ 218 h 932"/>
                <a:gd name="T34" fmla="*/ 484 w 486"/>
                <a:gd name="T35" fmla="*/ 325 h 932"/>
                <a:gd name="T36" fmla="*/ 486 w 486"/>
                <a:gd name="T37" fmla="*/ 466 h 932"/>
                <a:gd name="T38" fmla="*/ 484 w 486"/>
                <a:gd name="T39" fmla="*/ 607 h 932"/>
                <a:gd name="T40" fmla="*/ 476 w 486"/>
                <a:gd name="T41" fmla="*/ 714 h 932"/>
                <a:gd name="T42" fmla="*/ 456 w 486"/>
                <a:gd name="T43" fmla="*/ 793 h 932"/>
                <a:gd name="T44" fmla="*/ 420 w 486"/>
                <a:gd name="T45" fmla="*/ 854 h 932"/>
                <a:gd name="T46" fmla="*/ 349 w 486"/>
                <a:gd name="T47" fmla="*/ 909 h 932"/>
                <a:gd name="T48" fmla="*/ 243 w 486"/>
                <a:gd name="T49" fmla="*/ 932 h 932"/>
                <a:gd name="T50" fmla="*/ 243 w 486"/>
                <a:gd name="T51" fmla="*/ 802 h 932"/>
                <a:gd name="T52" fmla="*/ 285 w 486"/>
                <a:gd name="T53" fmla="*/ 793 h 932"/>
                <a:gd name="T54" fmla="*/ 312 w 486"/>
                <a:gd name="T55" fmla="*/ 768 h 932"/>
                <a:gd name="T56" fmla="*/ 338 w 486"/>
                <a:gd name="T57" fmla="*/ 663 h 932"/>
                <a:gd name="T58" fmla="*/ 343 w 486"/>
                <a:gd name="T59" fmla="*/ 466 h 932"/>
                <a:gd name="T60" fmla="*/ 338 w 486"/>
                <a:gd name="T61" fmla="*/ 269 h 932"/>
                <a:gd name="T62" fmla="*/ 312 w 486"/>
                <a:gd name="T63" fmla="*/ 164 h 932"/>
                <a:gd name="T64" fmla="*/ 285 w 486"/>
                <a:gd name="T65" fmla="*/ 139 h 932"/>
                <a:gd name="T66" fmla="*/ 243 w 486"/>
                <a:gd name="T67" fmla="*/ 130 h 932"/>
                <a:gd name="T68" fmla="*/ 201 w 486"/>
                <a:gd name="T69" fmla="*/ 139 h 932"/>
                <a:gd name="T70" fmla="*/ 175 w 486"/>
                <a:gd name="T71" fmla="*/ 164 h 932"/>
                <a:gd name="T72" fmla="*/ 149 w 486"/>
                <a:gd name="T73" fmla="*/ 269 h 932"/>
                <a:gd name="T74" fmla="*/ 143 w 486"/>
                <a:gd name="T75" fmla="*/ 466 h 932"/>
                <a:gd name="T76" fmla="*/ 149 w 486"/>
                <a:gd name="T77" fmla="*/ 663 h 932"/>
                <a:gd name="T78" fmla="*/ 175 w 486"/>
                <a:gd name="T79" fmla="*/ 768 h 932"/>
                <a:gd name="T80" fmla="*/ 201 w 486"/>
                <a:gd name="T81" fmla="*/ 793 h 932"/>
                <a:gd name="T82" fmla="*/ 243 w 486"/>
                <a:gd name="T83" fmla="*/ 80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6" h="932">
                  <a:moveTo>
                    <a:pt x="243" y="932"/>
                  </a:moveTo>
                  <a:cubicBezTo>
                    <a:pt x="200" y="932"/>
                    <a:pt x="165" y="924"/>
                    <a:pt x="137" y="909"/>
                  </a:cubicBezTo>
                  <a:cubicBezTo>
                    <a:pt x="109" y="894"/>
                    <a:pt x="85" y="876"/>
                    <a:pt x="66" y="854"/>
                  </a:cubicBezTo>
                  <a:cubicBezTo>
                    <a:pt x="51" y="836"/>
                    <a:pt x="39" y="815"/>
                    <a:pt x="31" y="793"/>
                  </a:cubicBezTo>
                  <a:cubicBezTo>
                    <a:pt x="22" y="770"/>
                    <a:pt x="16" y="744"/>
                    <a:pt x="11" y="713"/>
                  </a:cubicBezTo>
                  <a:cubicBezTo>
                    <a:pt x="6" y="683"/>
                    <a:pt x="3" y="648"/>
                    <a:pt x="2" y="607"/>
                  </a:cubicBezTo>
                  <a:cubicBezTo>
                    <a:pt x="1" y="567"/>
                    <a:pt x="0" y="520"/>
                    <a:pt x="0" y="466"/>
                  </a:cubicBezTo>
                  <a:cubicBezTo>
                    <a:pt x="0" y="412"/>
                    <a:pt x="1" y="365"/>
                    <a:pt x="2" y="325"/>
                  </a:cubicBezTo>
                  <a:cubicBezTo>
                    <a:pt x="3" y="284"/>
                    <a:pt x="6" y="249"/>
                    <a:pt x="11" y="218"/>
                  </a:cubicBezTo>
                  <a:cubicBezTo>
                    <a:pt x="16" y="188"/>
                    <a:pt x="22" y="162"/>
                    <a:pt x="31" y="139"/>
                  </a:cubicBezTo>
                  <a:cubicBezTo>
                    <a:pt x="39" y="117"/>
                    <a:pt x="51" y="96"/>
                    <a:pt x="66" y="78"/>
                  </a:cubicBezTo>
                  <a:cubicBezTo>
                    <a:pt x="85" y="56"/>
                    <a:pt x="109" y="38"/>
                    <a:pt x="137" y="23"/>
                  </a:cubicBezTo>
                  <a:cubicBezTo>
                    <a:pt x="165" y="8"/>
                    <a:pt x="200" y="0"/>
                    <a:pt x="243" y="0"/>
                  </a:cubicBezTo>
                  <a:cubicBezTo>
                    <a:pt x="286" y="0"/>
                    <a:pt x="321" y="8"/>
                    <a:pt x="349" y="23"/>
                  </a:cubicBezTo>
                  <a:cubicBezTo>
                    <a:pt x="377" y="38"/>
                    <a:pt x="401" y="56"/>
                    <a:pt x="420" y="78"/>
                  </a:cubicBezTo>
                  <a:cubicBezTo>
                    <a:pt x="435" y="96"/>
                    <a:pt x="447" y="116"/>
                    <a:pt x="456" y="138"/>
                  </a:cubicBezTo>
                  <a:cubicBezTo>
                    <a:pt x="465" y="161"/>
                    <a:pt x="472" y="187"/>
                    <a:pt x="476" y="218"/>
                  </a:cubicBezTo>
                  <a:cubicBezTo>
                    <a:pt x="480" y="248"/>
                    <a:pt x="483" y="284"/>
                    <a:pt x="484" y="325"/>
                  </a:cubicBezTo>
                  <a:cubicBezTo>
                    <a:pt x="485" y="365"/>
                    <a:pt x="486" y="412"/>
                    <a:pt x="486" y="466"/>
                  </a:cubicBezTo>
                  <a:cubicBezTo>
                    <a:pt x="486" y="520"/>
                    <a:pt x="485" y="567"/>
                    <a:pt x="484" y="607"/>
                  </a:cubicBezTo>
                  <a:cubicBezTo>
                    <a:pt x="483" y="648"/>
                    <a:pt x="480" y="683"/>
                    <a:pt x="476" y="714"/>
                  </a:cubicBezTo>
                  <a:cubicBezTo>
                    <a:pt x="472" y="745"/>
                    <a:pt x="465" y="771"/>
                    <a:pt x="456" y="793"/>
                  </a:cubicBezTo>
                  <a:cubicBezTo>
                    <a:pt x="447" y="816"/>
                    <a:pt x="435" y="836"/>
                    <a:pt x="420" y="854"/>
                  </a:cubicBezTo>
                  <a:cubicBezTo>
                    <a:pt x="401" y="876"/>
                    <a:pt x="377" y="894"/>
                    <a:pt x="349" y="909"/>
                  </a:cubicBezTo>
                  <a:cubicBezTo>
                    <a:pt x="321" y="924"/>
                    <a:pt x="286" y="932"/>
                    <a:pt x="243" y="932"/>
                  </a:cubicBezTo>
                  <a:close/>
                  <a:moveTo>
                    <a:pt x="243" y="802"/>
                  </a:moveTo>
                  <a:cubicBezTo>
                    <a:pt x="260" y="802"/>
                    <a:pt x="274" y="799"/>
                    <a:pt x="285" y="793"/>
                  </a:cubicBezTo>
                  <a:cubicBezTo>
                    <a:pt x="296" y="786"/>
                    <a:pt x="305" y="778"/>
                    <a:pt x="312" y="768"/>
                  </a:cubicBezTo>
                  <a:cubicBezTo>
                    <a:pt x="326" y="746"/>
                    <a:pt x="334" y="711"/>
                    <a:pt x="338" y="663"/>
                  </a:cubicBezTo>
                  <a:cubicBezTo>
                    <a:pt x="341" y="615"/>
                    <a:pt x="343" y="550"/>
                    <a:pt x="343" y="466"/>
                  </a:cubicBezTo>
                  <a:cubicBezTo>
                    <a:pt x="343" y="382"/>
                    <a:pt x="341" y="317"/>
                    <a:pt x="338" y="269"/>
                  </a:cubicBezTo>
                  <a:cubicBezTo>
                    <a:pt x="334" y="221"/>
                    <a:pt x="326" y="186"/>
                    <a:pt x="312" y="164"/>
                  </a:cubicBezTo>
                  <a:cubicBezTo>
                    <a:pt x="305" y="154"/>
                    <a:pt x="296" y="146"/>
                    <a:pt x="285" y="139"/>
                  </a:cubicBezTo>
                  <a:cubicBezTo>
                    <a:pt x="274" y="133"/>
                    <a:pt x="260" y="130"/>
                    <a:pt x="243" y="130"/>
                  </a:cubicBezTo>
                  <a:cubicBezTo>
                    <a:pt x="226" y="130"/>
                    <a:pt x="212" y="133"/>
                    <a:pt x="201" y="139"/>
                  </a:cubicBezTo>
                  <a:cubicBezTo>
                    <a:pt x="191" y="146"/>
                    <a:pt x="182" y="154"/>
                    <a:pt x="175" y="164"/>
                  </a:cubicBezTo>
                  <a:cubicBezTo>
                    <a:pt x="162" y="186"/>
                    <a:pt x="153" y="221"/>
                    <a:pt x="149" y="269"/>
                  </a:cubicBezTo>
                  <a:cubicBezTo>
                    <a:pt x="145" y="317"/>
                    <a:pt x="143" y="382"/>
                    <a:pt x="143" y="466"/>
                  </a:cubicBezTo>
                  <a:cubicBezTo>
                    <a:pt x="143" y="550"/>
                    <a:pt x="145" y="615"/>
                    <a:pt x="149" y="663"/>
                  </a:cubicBezTo>
                  <a:cubicBezTo>
                    <a:pt x="153" y="711"/>
                    <a:pt x="162" y="746"/>
                    <a:pt x="175" y="768"/>
                  </a:cubicBezTo>
                  <a:cubicBezTo>
                    <a:pt x="182" y="778"/>
                    <a:pt x="191" y="786"/>
                    <a:pt x="201" y="793"/>
                  </a:cubicBezTo>
                  <a:cubicBezTo>
                    <a:pt x="212" y="799"/>
                    <a:pt x="226" y="802"/>
                    <a:pt x="243" y="80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7" name="Freeform 7"/>
            <p:cNvSpPr>
              <a:spLocks/>
            </p:cNvSpPr>
            <p:nvPr userDrawn="1"/>
          </p:nvSpPr>
          <p:spPr bwMode="auto">
            <a:xfrm>
              <a:off x="846" y="1004"/>
              <a:ext cx="44" cy="89"/>
            </a:xfrm>
            <a:custGeom>
              <a:avLst/>
              <a:gdLst>
                <a:gd name="T0" fmla="*/ 464 w 464"/>
                <a:gd name="T1" fmla="*/ 685 h 921"/>
                <a:gd name="T2" fmla="*/ 401 w 464"/>
                <a:gd name="T3" fmla="*/ 853 h 921"/>
                <a:gd name="T4" fmla="*/ 232 w 464"/>
                <a:gd name="T5" fmla="*/ 921 h 921"/>
                <a:gd name="T6" fmla="*/ 62 w 464"/>
                <a:gd name="T7" fmla="*/ 853 h 921"/>
                <a:gd name="T8" fmla="*/ 0 w 464"/>
                <a:gd name="T9" fmla="*/ 685 h 921"/>
                <a:gd name="T10" fmla="*/ 0 w 464"/>
                <a:gd name="T11" fmla="*/ 0 h 921"/>
                <a:gd name="T12" fmla="*/ 143 w 464"/>
                <a:gd name="T13" fmla="*/ 0 h 921"/>
                <a:gd name="T14" fmla="*/ 143 w 464"/>
                <a:gd name="T15" fmla="*/ 680 h 921"/>
                <a:gd name="T16" fmla="*/ 166 w 464"/>
                <a:gd name="T17" fmla="*/ 765 h 921"/>
                <a:gd name="T18" fmla="*/ 232 w 464"/>
                <a:gd name="T19" fmla="*/ 791 h 921"/>
                <a:gd name="T20" fmla="*/ 298 w 464"/>
                <a:gd name="T21" fmla="*/ 765 h 921"/>
                <a:gd name="T22" fmla="*/ 321 w 464"/>
                <a:gd name="T23" fmla="*/ 680 h 921"/>
                <a:gd name="T24" fmla="*/ 321 w 464"/>
                <a:gd name="T25" fmla="*/ 0 h 921"/>
                <a:gd name="T26" fmla="*/ 464 w 464"/>
                <a:gd name="T27" fmla="*/ 0 h 921"/>
                <a:gd name="T28" fmla="*/ 464 w 464"/>
                <a:gd name="T29" fmla="*/ 68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921">
                  <a:moveTo>
                    <a:pt x="464" y="685"/>
                  </a:moveTo>
                  <a:cubicBezTo>
                    <a:pt x="464" y="755"/>
                    <a:pt x="443" y="811"/>
                    <a:pt x="401" y="853"/>
                  </a:cubicBezTo>
                  <a:cubicBezTo>
                    <a:pt x="358" y="898"/>
                    <a:pt x="301" y="921"/>
                    <a:pt x="232" y="921"/>
                  </a:cubicBezTo>
                  <a:cubicBezTo>
                    <a:pt x="162" y="921"/>
                    <a:pt x="106" y="898"/>
                    <a:pt x="62" y="853"/>
                  </a:cubicBezTo>
                  <a:cubicBezTo>
                    <a:pt x="20" y="811"/>
                    <a:pt x="0" y="755"/>
                    <a:pt x="0" y="685"/>
                  </a:cubicBezTo>
                  <a:cubicBezTo>
                    <a:pt x="0" y="0"/>
                    <a:pt x="0" y="0"/>
                    <a:pt x="0" y="0"/>
                  </a:cubicBezTo>
                  <a:cubicBezTo>
                    <a:pt x="143" y="0"/>
                    <a:pt x="143" y="0"/>
                    <a:pt x="143" y="0"/>
                  </a:cubicBezTo>
                  <a:cubicBezTo>
                    <a:pt x="143" y="680"/>
                    <a:pt x="143" y="680"/>
                    <a:pt x="143" y="680"/>
                  </a:cubicBezTo>
                  <a:cubicBezTo>
                    <a:pt x="143" y="718"/>
                    <a:pt x="150" y="747"/>
                    <a:pt x="166" y="765"/>
                  </a:cubicBezTo>
                  <a:cubicBezTo>
                    <a:pt x="181" y="782"/>
                    <a:pt x="203" y="791"/>
                    <a:pt x="232" y="791"/>
                  </a:cubicBezTo>
                  <a:cubicBezTo>
                    <a:pt x="260" y="791"/>
                    <a:pt x="282" y="782"/>
                    <a:pt x="298" y="765"/>
                  </a:cubicBezTo>
                  <a:cubicBezTo>
                    <a:pt x="313" y="747"/>
                    <a:pt x="321" y="718"/>
                    <a:pt x="321" y="680"/>
                  </a:cubicBezTo>
                  <a:cubicBezTo>
                    <a:pt x="321" y="0"/>
                    <a:pt x="321" y="0"/>
                    <a:pt x="321" y="0"/>
                  </a:cubicBezTo>
                  <a:cubicBezTo>
                    <a:pt x="464" y="0"/>
                    <a:pt x="464" y="0"/>
                    <a:pt x="464" y="0"/>
                  </a:cubicBezTo>
                  <a:lnTo>
                    <a:pt x="464" y="6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8" name="Freeform 8"/>
            <p:cNvSpPr>
              <a:spLocks noEditPoints="1"/>
            </p:cNvSpPr>
            <p:nvPr userDrawn="1"/>
          </p:nvSpPr>
          <p:spPr bwMode="auto">
            <a:xfrm>
              <a:off x="951" y="1004"/>
              <a:ext cx="45" cy="88"/>
            </a:xfrm>
            <a:custGeom>
              <a:avLst/>
              <a:gdLst>
                <a:gd name="T0" fmla="*/ 231 w 474"/>
                <a:gd name="T1" fmla="*/ 0 h 910"/>
                <a:gd name="T2" fmla="*/ 338 w 474"/>
                <a:gd name="T3" fmla="*/ 21 h 910"/>
                <a:gd name="T4" fmla="*/ 408 w 474"/>
                <a:gd name="T5" fmla="*/ 75 h 910"/>
                <a:gd name="T6" fmla="*/ 444 w 474"/>
                <a:gd name="T7" fmla="*/ 133 h 910"/>
                <a:gd name="T8" fmla="*/ 464 w 474"/>
                <a:gd name="T9" fmla="*/ 211 h 910"/>
                <a:gd name="T10" fmla="*/ 472 w 474"/>
                <a:gd name="T11" fmla="*/ 316 h 910"/>
                <a:gd name="T12" fmla="*/ 474 w 474"/>
                <a:gd name="T13" fmla="*/ 454 h 910"/>
                <a:gd name="T14" fmla="*/ 472 w 474"/>
                <a:gd name="T15" fmla="*/ 592 h 910"/>
                <a:gd name="T16" fmla="*/ 464 w 474"/>
                <a:gd name="T17" fmla="*/ 697 h 910"/>
                <a:gd name="T18" fmla="*/ 444 w 474"/>
                <a:gd name="T19" fmla="*/ 776 h 910"/>
                <a:gd name="T20" fmla="*/ 408 w 474"/>
                <a:gd name="T21" fmla="*/ 835 h 910"/>
                <a:gd name="T22" fmla="*/ 338 w 474"/>
                <a:gd name="T23" fmla="*/ 889 h 910"/>
                <a:gd name="T24" fmla="*/ 231 w 474"/>
                <a:gd name="T25" fmla="*/ 910 h 910"/>
                <a:gd name="T26" fmla="*/ 0 w 474"/>
                <a:gd name="T27" fmla="*/ 910 h 910"/>
                <a:gd name="T28" fmla="*/ 0 w 474"/>
                <a:gd name="T29" fmla="*/ 0 h 910"/>
                <a:gd name="T30" fmla="*/ 231 w 474"/>
                <a:gd name="T31" fmla="*/ 0 h 910"/>
                <a:gd name="T32" fmla="*/ 143 w 474"/>
                <a:gd name="T33" fmla="*/ 129 h 910"/>
                <a:gd name="T34" fmla="*/ 143 w 474"/>
                <a:gd name="T35" fmla="*/ 781 h 910"/>
                <a:gd name="T36" fmla="*/ 227 w 474"/>
                <a:gd name="T37" fmla="*/ 781 h 910"/>
                <a:gd name="T38" fmla="*/ 271 w 474"/>
                <a:gd name="T39" fmla="*/ 771 h 910"/>
                <a:gd name="T40" fmla="*/ 300 w 474"/>
                <a:gd name="T41" fmla="*/ 744 h 910"/>
                <a:gd name="T42" fmla="*/ 326 w 474"/>
                <a:gd name="T43" fmla="*/ 643 h 910"/>
                <a:gd name="T44" fmla="*/ 331 w 474"/>
                <a:gd name="T45" fmla="*/ 454 h 910"/>
                <a:gd name="T46" fmla="*/ 326 w 474"/>
                <a:gd name="T47" fmla="*/ 266 h 910"/>
                <a:gd name="T48" fmla="*/ 300 w 474"/>
                <a:gd name="T49" fmla="*/ 166 h 910"/>
                <a:gd name="T50" fmla="*/ 271 w 474"/>
                <a:gd name="T51" fmla="*/ 139 h 910"/>
                <a:gd name="T52" fmla="*/ 227 w 474"/>
                <a:gd name="T53" fmla="*/ 129 h 910"/>
                <a:gd name="T54" fmla="*/ 143 w 474"/>
                <a:gd name="T55" fmla="*/ 12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4" h="910">
                  <a:moveTo>
                    <a:pt x="231" y="0"/>
                  </a:moveTo>
                  <a:cubicBezTo>
                    <a:pt x="275" y="0"/>
                    <a:pt x="310" y="7"/>
                    <a:pt x="338" y="21"/>
                  </a:cubicBezTo>
                  <a:cubicBezTo>
                    <a:pt x="366" y="36"/>
                    <a:pt x="389" y="54"/>
                    <a:pt x="408" y="75"/>
                  </a:cubicBezTo>
                  <a:cubicBezTo>
                    <a:pt x="423" y="92"/>
                    <a:pt x="435" y="111"/>
                    <a:pt x="444" y="133"/>
                  </a:cubicBezTo>
                  <a:cubicBezTo>
                    <a:pt x="453" y="155"/>
                    <a:pt x="460" y="181"/>
                    <a:pt x="464" y="211"/>
                  </a:cubicBezTo>
                  <a:cubicBezTo>
                    <a:pt x="468" y="242"/>
                    <a:pt x="471" y="277"/>
                    <a:pt x="472" y="316"/>
                  </a:cubicBezTo>
                  <a:cubicBezTo>
                    <a:pt x="474" y="356"/>
                    <a:pt x="474" y="402"/>
                    <a:pt x="474" y="454"/>
                  </a:cubicBezTo>
                  <a:cubicBezTo>
                    <a:pt x="474" y="507"/>
                    <a:pt x="474" y="553"/>
                    <a:pt x="472" y="592"/>
                  </a:cubicBezTo>
                  <a:cubicBezTo>
                    <a:pt x="471" y="632"/>
                    <a:pt x="468" y="667"/>
                    <a:pt x="464" y="697"/>
                  </a:cubicBezTo>
                  <a:cubicBezTo>
                    <a:pt x="460" y="728"/>
                    <a:pt x="453" y="754"/>
                    <a:pt x="444" y="776"/>
                  </a:cubicBezTo>
                  <a:cubicBezTo>
                    <a:pt x="435" y="798"/>
                    <a:pt x="423" y="818"/>
                    <a:pt x="408" y="835"/>
                  </a:cubicBezTo>
                  <a:cubicBezTo>
                    <a:pt x="389" y="856"/>
                    <a:pt x="366" y="874"/>
                    <a:pt x="338" y="889"/>
                  </a:cubicBezTo>
                  <a:cubicBezTo>
                    <a:pt x="310" y="903"/>
                    <a:pt x="275" y="910"/>
                    <a:pt x="231" y="910"/>
                  </a:cubicBezTo>
                  <a:cubicBezTo>
                    <a:pt x="0" y="910"/>
                    <a:pt x="0" y="910"/>
                    <a:pt x="0" y="910"/>
                  </a:cubicBezTo>
                  <a:cubicBezTo>
                    <a:pt x="0" y="0"/>
                    <a:pt x="0" y="0"/>
                    <a:pt x="0" y="0"/>
                  </a:cubicBezTo>
                  <a:lnTo>
                    <a:pt x="231" y="0"/>
                  </a:lnTo>
                  <a:close/>
                  <a:moveTo>
                    <a:pt x="143" y="129"/>
                  </a:moveTo>
                  <a:cubicBezTo>
                    <a:pt x="143" y="781"/>
                    <a:pt x="143" y="781"/>
                    <a:pt x="143" y="781"/>
                  </a:cubicBezTo>
                  <a:cubicBezTo>
                    <a:pt x="227" y="781"/>
                    <a:pt x="227" y="781"/>
                    <a:pt x="227" y="781"/>
                  </a:cubicBezTo>
                  <a:cubicBezTo>
                    <a:pt x="244" y="781"/>
                    <a:pt x="259" y="778"/>
                    <a:pt x="271" y="771"/>
                  </a:cubicBezTo>
                  <a:cubicBezTo>
                    <a:pt x="284" y="764"/>
                    <a:pt x="293" y="755"/>
                    <a:pt x="300" y="744"/>
                  </a:cubicBezTo>
                  <a:cubicBezTo>
                    <a:pt x="315" y="723"/>
                    <a:pt x="323" y="689"/>
                    <a:pt x="326" y="643"/>
                  </a:cubicBezTo>
                  <a:cubicBezTo>
                    <a:pt x="329" y="597"/>
                    <a:pt x="331" y="534"/>
                    <a:pt x="331" y="454"/>
                  </a:cubicBezTo>
                  <a:cubicBezTo>
                    <a:pt x="331" y="374"/>
                    <a:pt x="329" y="311"/>
                    <a:pt x="326" y="266"/>
                  </a:cubicBezTo>
                  <a:cubicBezTo>
                    <a:pt x="323" y="220"/>
                    <a:pt x="315" y="187"/>
                    <a:pt x="300" y="166"/>
                  </a:cubicBezTo>
                  <a:cubicBezTo>
                    <a:pt x="293" y="155"/>
                    <a:pt x="284" y="146"/>
                    <a:pt x="271" y="139"/>
                  </a:cubicBezTo>
                  <a:cubicBezTo>
                    <a:pt x="259" y="132"/>
                    <a:pt x="244" y="129"/>
                    <a:pt x="227" y="129"/>
                  </a:cubicBezTo>
                  <a:lnTo>
                    <a:pt x="143" y="1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9" name="Freeform 9"/>
            <p:cNvSpPr>
              <a:spLocks/>
            </p:cNvSpPr>
            <p:nvPr userDrawn="1"/>
          </p:nvSpPr>
          <p:spPr bwMode="auto">
            <a:xfrm>
              <a:off x="1021" y="1004"/>
              <a:ext cx="37" cy="88"/>
            </a:xfrm>
            <a:custGeom>
              <a:avLst/>
              <a:gdLst>
                <a:gd name="T0" fmla="*/ 37 w 37"/>
                <a:gd name="T1" fmla="*/ 13 h 88"/>
                <a:gd name="T2" fmla="*/ 14 w 37"/>
                <a:gd name="T3" fmla="*/ 13 h 88"/>
                <a:gd name="T4" fmla="*/ 14 w 37"/>
                <a:gd name="T5" fmla="*/ 37 h 88"/>
                <a:gd name="T6" fmla="*/ 33 w 37"/>
                <a:gd name="T7" fmla="*/ 37 h 88"/>
                <a:gd name="T8" fmla="*/ 33 w 37"/>
                <a:gd name="T9" fmla="*/ 50 h 88"/>
                <a:gd name="T10" fmla="*/ 14 w 37"/>
                <a:gd name="T11" fmla="*/ 50 h 88"/>
                <a:gd name="T12" fmla="*/ 14 w 37"/>
                <a:gd name="T13" fmla="*/ 75 h 88"/>
                <a:gd name="T14" fmla="*/ 37 w 37"/>
                <a:gd name="T15" fmla="*/ 75 h 88"/>
                <a:gd name="T16" fmla="*/ 37 w 37"/>
                <a:gd name="T17" fmla="*/ 88 h 88"/>
                <a:gd name="T18" fmla="*/ 0 w 37"/>
                <a:gd name="T19" fmla="*/ 88 h 88"/>
                <a:gd name="T20" fmla="*/ 0 w 37"/>
                <a:gd name="T21" fmla="*/ 0 h 88"/>
                <a:gd name="T22" fmla="*/ 37 w 37"/>
                <a:gd name="T23" fmla="*/ 0 h 88"/>
                <a:gd name="T24" fmla="*/ 37 w 37"/>
                <a:gd name="T25"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8">
                  <a:moveTo>
                    <a:pt x="37" y="13"/>
                  </a:moveTo>
                  <a:lnTo>
                    <a:pt x="14" y="13"/>
                  </a:lnTo>
                  <a:lnTo>
                    <a:pt x="14" y="37"/>
                  </a:lnTo>
                  <a:lnTo>
                    <a:pt x="33" y="37"/>
                  </a:lnTo>
                  <a:lnTo>
                    <a:pt x="33" y="50"/>
                  </a:lnTo>
                  <a:lnTo>
                    <a:pt x="14" y="50"/>
                  </a:lnTo>
                  <a:lnTo>
                    <a:pt x="14" y="75"/>
                  </a:lnTo>
                  <a:lnTo>
                    <a:pt x="37" y="75"/>
                  </a:lnTo>
                  <a:lnTo>
                    <a:pt x="37" y="88"/>
                  </a:lnTo>
                  <a:lnTo>
                    <a:pt x="0" y="88"/>
                  </a:lnTo>
                  <a:lnTo>
                    <a:pt x="0" y="0"/>
                  </a:lnTo>
                  <a:lnTo>
                    <a:pt x="37" y="0"/>
                  </a:ln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0" name="Freeform 10"/>
            <p:cNvSpPr>
              <a:spLocks/>
            </p:cNvSpPr>
            <p:nvPr userDrawn="1"/>
          </p:nvSpPr>
          <p:spPr bwMode="auto">
            <a:xfrm>
              <a:off x="1079" y="1003"/>
              <a:ext cx="45" cy="90"/>
            </a:xfrm>
            <a:custGeom>
              <a:avLst/>
              <a:gdLst>
                <a:gd name="T0" fmla="*/ 238 w 472"/>
                <a:gd name="T1" fmla="*/ 0 h 927"/>
                <a:gd name="T2" fmla="*/ 401 w 472"/>
                <a:gd name="T3" fmla="*/ 55 h 927"/>
                <a:gd name="T4" fmla="*/ 451 w 472"/>
                <a:gd name="T5" fmla="*/ 139 h 927"/>
                <a:gd name="T6" fmla="*/ 465 w 472"/>
                <a:gd name="T7" fmla="*/ 253 h 927"/>
                <a:gd name="T8" fmla="*/ 322 w 472"/>
                <a:gd name="T9" fmla="*/ 253 h 927"/>
                <a:gd name="T10" fmla="*/ 318 w 472"/>
                <a:gd name="T11" fmla="*/ 198 h 927"/>
                <a:gd name="T12" fmla="*/ 300 w 472"/>
                <a:gd name="T13" fmla="*/ 156 h 927"/>
                <a:gd name="T14" fmla="*/ 236 w 472"/>
                <a:gd name="T15" fmla="*/ 129 h 927"/>
                <a:gd name="T16" fmla="*/ 200 w 472"/>
                <a:gd name="T17" fmla="*/ 136 h 927"/>
                <a:gd name="T18" fmla="*/ 175 w 472"/>
                <a:gd name="T19" fmla="*/ 155 h 927"/>
                <a:gd name="T20" fmla="*/ 151 w 472"/>
                <a:gd name="T21" fmla="*/ 244 h 927"/>
                <a:gd name="T22" fmla="*/ 153 w 472"/>
                <a:gd name="T23" fmla="*/ 292 h 927"/>
                <a:gd name="T24" fmla="*/ 164 w 472"/>
                <a:gd name="T25" fmla="*/ 324 h 927"/>
                <a:gd name="T26" fmla="*/ 187 w 472"/>
                <a:gd name="T27" fmla="*/ 348 h 927"/>
                <a:gd name="T28" fmla="*/ 226 w 472"/>
                <a:gd name="T29" fmla="*/ 367 h 927"/>
                <a:gd name="T30" fmla="*/ 334 w 472"/>
                <a:gd name="T31" fmla="*/ 411 h 927"/>
                <a:gd name="T32" fmla="*/ 401 w 472"/>
                <a:gd name="T33" fmla="*/ 448 h 927"/>
                <a:gd name="T34" fmla="*/ 444 w 472"/>
                <a:gd name="T35" fmla="*/ 498 h 927"/>
                <a:gd name="T36" fmla="*/ 465 w 472"/>
                <a:gd name="T37" fmla="*/ 568 h 927"/>
                <a:gd name="T38" fmla="*/ 472 w 472"/>
                <a:gd name="T39" fmla="*/ 666 h 927"/>
                <a:gd name="T40" fmla="*/ 460 w 472"/>
                <a:gd name="T41" fmla="*/ 785 h 927"/>
                <a:gd name="T42" fmla="*/ 413 w 472"/>
                <a:gd name="T43" fmla="*/ 867 h 927"/>
                <a:gd name="T44" fmla="*/ 341 w 472"/>
                <a:gd name="T45" fmla="*/ 911 h 927"/>
                <a:gd name="T46" fmla="*/ 235 w 472"/>
                <a:gd name="T47" fmla="*/ 927 h 927"/>
                <a:gd name="T48" fmla="*/ 59 w 472"/>
                <a:gd name="T49" fmla="*/ 867 h 927"/>
                <a:gd name="T50" fmla="*/ 13 w 472"/>
                <a:gd name="T51" fmla="*/ 789 h 927"/>
                <a:gd name="T52" fmla="*/ 0 w 472"/>
                <a:gd name="T53" fmla="*/ 671 h 927"/>
                <a:gd name="T54" fmla="*/ 143 w 472"/>
                <a:gd name="T55" fmla="*/ 671 h 927"/>
                <a:gd name="T56" fmla="*/ 148 w 472"/>
                <a:gd name="T57" fmla="*/ 732 h 927"/>
                <a:gd name="T58" fmla="*/ 169 w 472"/>
                <a:gd name="T59" fmla="*/ 774 h 927"/>
                <a:gd name="T60" fmla="*/ 195 w 472"/>
                <a:gd name="T61" fmla="*/ 791 h 927"/>
                <a:gd name="T62" fmla="*/ 235 w 472"/>
                <a:gd name="T63" fmla="*/ 798 h 927"/>
                <a:gd name="T64" fmla="*/ 304 w 472"/>
                <a:gd name="T65" fmla="*/ 773 h 927"/>
                <a:gd name="T66" fmla="*/ 323 w 472"/>
                <a:gd name="T67" fmla="*/ 732 h 927"/>
                <a:gd name="T68" fmla="*/ 329 w 472"/>
                <a:gd name="T69" fmla="*/ 671 h 927"/>
                <a:gd name="T70" fmla="*/ 325 w 472"/>
                <a:gd name="T71" fmla="*/ 611 h 927"/>
                <a:gd name="T72" fmla="*/ 313 w 472"/>
                <a:gd name="T73" fmla="*/ 571 h 927"/>
                <a:gd name="T74" fmla="*/ 286 w 472"/>
                <a:gd name="T75" fmla="*/ 544 h 927"/>
                <a:gd name="T76" fmla="*/ 243 w 472"/>
                <a:gd name="T77" fmla="*/ 522 h 927"/>
                <a:gd name="T78" fmla="*/ 134 w 472"/>
                <a:gd name="T79" fmla="*/ 477 h 927"/>
                <a:gd name="T80" fmla="*/ 75 w 472"/>
                <a:gd name="T81" fmla="*/ 445 h 927"/>
                <a:gd name="T82" fmla="*/ 36 w 472"/>
                <a:gd name="T83" fmla="*/ 401 h 927"/>
                <a:gd name="T84" fmla="*/ 14 w 472"/>
                <a:gd name="T85" fmla="*/ 338 h 927"/>
                <a:gd name="T86" fmla="*/ 7 w 472"/>
                <a:gd name="T87" fmla="*/ 248 h 927"/>
                <a:gd name="T88" fmla="*/ 26 w 472"/>
                <a:gd name="T89" fmla="*/ 137 h 927"/>
                <a:gd name="T90" fmla="*/ 82 w 472"/>
                <a:gd name="T91" fmla="*/ 55 h 927"/>
                <a:gd name="T92" fmla="*/ 150 w 472"/>
                <a:gd name="T93" fmla="*/ 15 h 927"/>
                <a:gd name="T94" fmla="*/ 238 w 472"/>
                <a:gd name="T9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2" h="927">
                  <a:moveTo>
                    <a:pt x="238" y="0"/>
                  </a:moveTo>
                  <a:cubicBezTo>
                    <a:pt x="308" y="0"/>
                    <a:pt x="363" y="18"/>
                    <a:pt x="401" y="55"/>
                  </a:cubicBezTo>
                  <a:cubicBezTo>
                    <a:pt x="425" y="78"/>
                    <a:pt x="442" y="106"/>
                    <a:pt x="451" y="139"/>
                  </a:cubicBezTo>
                  <a:cubicBezTo>
                    <a:pt x="461" y="172"/>
                    <a:pt x="465" y="210"/>
                    <a:pt x="465" y="253"/>
                  </a:cubicBezTo>
                  <a:cubicBezTo>
                    <a:pt x="322" y="253"/>
                    <a:pt x="322" y="253"/>
                    <a:pt x="322" y="253"/>
                  </a:cubicBezTo>
                  <a:cubicBezTo>
                    <a:pt x="322" y="233"/>
                    <a:pt x="321" y="214"/>
                    <a:pt x="318" y="198"/>
                  </a:cubicBezTo>
                  <a:cubicBezTo>
                    <a:pt x="316" y="182"/>
                    <a:pt x="310" y="168"/>
                    <a:pt x="300" y="156"/>
                  </a:cubicBezTo>
                  <a:cubicBezTo>
                    <a:pt x="287" y="138"/>
                    <a:pt x="265" y="129"/>
                    <a:pt x="236" y="129"/>
                  </a:cubicBezTo>
                  <a:cubicBezTo>
                    <a:pt x="222" y="129"/>
                    <a:pt x="210" y="131"/>
                    <a:pt x="200" y="136"/>
                  </a:cubicBezTo>
                  <a:cubicBezTo>
                    <a:pt x="190" y="141"/>
                    <a:pt x="182" y="147"/>
                    <a:pt x="175" y="155"/>
                  </a:cubicBezTo>
                  <a:cubicBezTo>
                    <a:pt x="159" y="173"/>
                    <a:pt x="151" y="203"/>
                    <a:pt x="151" y="244"/>
                  </a:cubicBezTo>
                  <a:cubicBezTo>
                    <a:pt x="151" y="263"/>
                    <a:pt x="152" y="279"/>
                    <a:pt x="153" y="292"/>
                  </a:cubicBezTo>
                  <a:cubicBezTo>
                    <a:pt x="155" y="304"/>
                    <a:pt x="159" y="315"/>
                    <a:pt x="164" y="324"/>
                  </a:cubicBezTo>
                  <a:cubicBezTo>
                    <a:pt x="170" y="333"/>
                    <a:pt x="177" y="341"/>
                    <a:pt x="187" y="348"/>
                  </a:cubicBezTo>
                  <a:cubicBezTo>
                    <a:pt x="197" y="355"/>
                    <a:pt x="210" y="361"/>
                    <a:pt x="226" y="367"/>
                  </a:cubicBezTo>
                  <a:cubicBezTo>
                    <a:pt x="334" y="411"/>
                    <a:pt x="334" y="411"/>
                    <a:pt x="334" y="411"/>
                  </a:cubicBezTo>
                  <a:cubicBezTo>
                    <a:pt x="361" y="422"/>
                    <a:pt x="384" y="434"/>
                    <a:pt x="401" y="448"/>
                  </a:cubicBezTo>
                  <a:cubicBezTo>
                    <a:pt x="419" y="461"/>
                    <a:pt x="433" y="478"/>
                    <a:pt x="444" y="498"/>
                  </a:cubicBezTo>
                  <a:cubicBezTo>
                    <a:pt x="454" y="517"/>
                    <a:pt x="461" y="541"/>
                    <a:pt x="465" y="568"/>
                  </a:cubicBezTo>
                  <a:cubicBezTo>
                    <a:pt x="470" y="595"/>
                    <a:pt x="472" y="628"/>
                    <a:pt x="472" y="666"/>
                  </a:cubicBezTo>
                  <a:cubicBezTo>
                    <a:pt x="472" y="713"/>
                    <a:pt x="468" y="753"/>
                    <a:pt x="460" y="785"/>
                  </a:cubicBezTo>
                  <a:cubicBezTo>
                    <a:pt x="452" y="818"/>
                    <a:pt x="436" y="845"/>
                    <a:pt x="413" y="867"/>
                  </a:cubicBezTo>
                  <a:cubicBezTo>
                    <a:pt x="394" y="885"/>
                    <a:pt x="370" y="900"/>
                    <a:pt x="341" y="911"/>
                  </a:cubicBezTo>
                  <a:cubicBezTo>
                    <a:pt x="311" y="922"/>
                    <a:pt x="276" y="927"/>
                    <a:pt x="235" y="927"/>
                  </a:cubicBezTo>
                  <a:cubicBezTo>
                    <a:pt x="158" y="927"/>
                    <a:pt x="99" y="907"/>
                    <a:pt x="59" y="867"/>
                  </a:cubicBezTo>
                  <a:cubicBezTo>
                    <a:pt x="36" y="845"/>
                    <a:pt x="21" y="819"/>
                    <a:pt x="13" y="789"/>
                  </a:cubicBezTo>
                  <a:cubicBezTo>
                    <a:pt x="4" y="759"/>
                    <a:pt x="0" y="720"/>
                    <a:pt x="0" y="671"/>
                  </a:cubicBezTo>
                  <a:cubicBezTo>
                    <a:pt x="143" y="671"/>
                    <a:pt x="143" y="671"/>
                    <a:pt x="143" y="671"/>
                  </a:cubicBezTo>
                  <a:cubicBezTo>
                    <a:pt x="143" y="696"/>
                    <a:pt x="145" y="716"/>
                    <a:pt x="148" y="732"/>
                  </a:cubicBezTo>
                  <a:cubicBezTo>
                    <a:pt x="152" y="748"/>
                    <a:pt x="158" y="762"/>
                    <a:pt x="169" y="774"/>
                  </a:cubicBezTo>
                  <a:cubicBezTo>
                    <a:pt x="175" y="781"/>
                    <a:pt x="184" y="786"/>
                    <a:pt x="195" y="791"/>
                  </a:cubicBezTo>
                  <a:cubicBezTo>
                    <a:pt x="206" y="796"/>
                    <a:pt x="219" y="798"/>
                    <a:pt x="235" y="798"/>
                  </a:cubicBezTo>
                  <a:cubicBezTo>
                    <a:pt x="267" y="798"/>
                    <a:pt x="290" y="790"/>
                    <a:pt x="304" y="773"/>
                  </a:cubicBezTo>
                  <a:cubicBezTo>
                    <a:pt x="314" y="761"/>
                    <a:pt x="320" y="748"/>
                    <a:pt x="323" y="732"/>
                  </a:cubicBezTo>
                  <a:cubicBezTo>
                    <a:pt x="327" y="716"/>
                    <a:pt x="329" y="696"/>
                    <a:pt x="329" y="671"/>
                  </a:cubicBezTo>
                  <a:cubicBezTo>
                    <a:pt x="329" y="648"/>
                    <a:pt x="327" y="628"/>
                    <a:pt x="325" y="611"/>
                  </a:cubicBezTo>
                  <a:cubicBezTo>
                    <a:pt x="323" y="595"/>
                    <a:pt x="319" y="582"/>
                    <a:pt x="313" y="571"/>
                  </a:cubicBezTo>
                  <a:cubicBezTo>
                    <a:pt x="306" y="560"/>
                    <a:pt x="297" y="551"/>
                    <a:pt x="286" y="544"/>
                  </a:cubicBezTo>
                  <a:cubicBezTo>
                    <a:pt x="275" y="536"/>
                    <a:pt x="261" y="529"/>
                    <a:pt x="243" y="522"/>
                  </a:cubicBezTo>
                  <a:cubicBezTo>
                    <a:pt x="134" y="477"/>
                    <a:pt x="134" y="477"/>
                    <a:pt x="134" y="477"/>
                  </a:cubicBezTo>
                  <a:cubicBezTo>
                    <a:pt x="111" y="468"/>
                    <a:pt x="91" y="457"/>
                    <a:pt x="75" y="445"/>
                  </a:cubicBezTo>
                  <a:cubicBezTo>
                    <a:pt x="59" y="433"/>
                    <a:pt x="46" y="418"/>
                    <a:pt x="36" y="401"/>
                  </a:cubicBezTo>
                  <a:cubicBezTo>
                    <a:pt x="26" y="383"/>
                    <a:pt x="19" y="362"/>
                    <a:pt x="14" y="338"/>
                  </a:cubicBezTo>
                  <a:cubicBezTo>
                    <a:pt x="10" y="313"/>
                    <a:pt x="7" y="283"/>
                    <a:pt x="7" y="248"/>
                  </a:cubicBezTo>
                  <a:cubicBezTo>
                    <a:pt x="7" y="207"/>
                    <a:pt x="14" y="170"/>
                    <a:pt x="26" y="137"/>
                  </a:cubicBezTo>
                  <a:cubicBezTo>
                    <a:pt x="38" y="105"/>
                    <a:pt x="57" y="77"/>
                    <a:pt x="82" y="55"/>
                  </a:cubicBezTo>
                  <a:cubicBezTo>
                    <a:pt x="101" y="38"/>
                    <a:pt x="124" y="24"/>
                    <a:pt x="150" y="15"/>
                  </a:cubicBezTo>
                  <a:cubicBezTo>
                    <a:pt x="176" y="5"/>
                    <a:pt x="205" y="0"/>
                    <a:pt x="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1" name="Freeform 11"/>
            <p:cNvSpPr>
              <a:spLocks/>
            </p:cNvSpPr>
            <p:nvPr userDrawn="1"/>
          </p:nvSpPr>
          <p:spPr bwMode="auto">
            <a:xfrm>
              <a:off x="1148" y="1004"/>
              <a:ext cx="37" cy="88"/>
            </a:xfrm>
            <a:custGeom>
              <a:avLst/>
              <a:gdLst>
                <a:gd name="T0" fmla="*/ 37 w 37"/>
                <a:gd name="T1" fmla="*/ 13 h 88"/>
                <a:gd name="T2" fmla="*/ 14 w 37"/>
                <a:gd name="T3" fmla="*/ 13 h 88"/>
                <a:gd name="T4" fmla="*/ 14 w 37"/>
                <a:gd name="T5" fmla="*/ 37 h 88"/>
                <a:gd name="T6" fmla="*/ 34 w 37"/>
                <a:gd name="T7" fmla="*/ 37 h 88"/>
                <a:gd name="T8" fmla="*/ 34 w 37"/>
                <a:gd name="T9" fmla="*/ 50 h 88"/>
                <a:gd name="T10" fmla="*/ 14 w 37"/>
                <a:gd name="T11" fmla="*/ 50 h 88"/>
                <a:gd name="T12" fmla="*/ 14 w 37"/>
                <a:gd name="T13" fmla="*/ 75 h 88"/>
                <a:gd name="T14" fmla="*/ 37 w 37"/>
                <a:gd name="T15" fmla="*/ 75 h 88"/>
                <a:gd name="T16" fmla="*/ 37 w 37"/>
                <a:gd name="T17" fmla="*/ 88 h 88"/>
                <a:gd name="T18" fmla="*/ 0 w 37"/>
                <a:gd name="T19" fmla="*/ 88 h 88"/>
                <a:gd name="T20" fmla="*/ 0 w 37"/>
                <a:gd name="T21" fmla="*/ 0 h 88"/>
                <a:gd name="T22" fmla="*/ 37 w 37"/>
                <a:gd name="T23" fmla="*/ 0 h 88"/>
                <a:gd name="T24" fmla="*/ 37 w 37"/>
                <a:gd name="T25"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8">
                  <a:moveTo>
                    <a:pt x="37" y="13"/>
                  </a:moveTo>
                  <a:lnTo>
                    <a:pt x="14" y="13"/>
                  </a:lnTo>
                  <a:lnTo>
                    <a:pt x="14" y="37"/>
                  </a:lnTo>
                  <a:lnTo>
                    <a:pt x="34" y="37"/>
                  </a:lnTo>
                  <a:lnTo>
                    <a:pt x="34" y="50"/>
                  </a:lnTo>
                  <a:lnTo>
                    <a:pt x="14" y="50"/>
                  </a:lnTo>
                  <a:lnTo>
                    <a:pt x="14" y="75"/>
                  </a:lnTo>
                  <a:lnTo>
                    <a:pt x="37" y="75"/>
                  </a:lnTo>
                  <a:lnTo>
                    <a:pt x="37" y="88"/>
                  </a:lnTo>
                  <a:lnTo>
                    <a:pt x="0" y="88"/>
                  </a:lnTo>
                  <a:lnTo>
                    <a:pt x="0" y="0"/>
                  </a:lnTo>
                  <a:lnTo>
                    <a:pt x="37" y="0"/>
                  </a:ln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2" name="Freeform 12"/>
            <p:cNvSpPr>
              <a:spLocks noEditPoints="1"/>
            </p:cNvSpPr>
            <p:nvPr userDrawn="1"/>
          </p:nvSpPr>
          <p:spPr bwMode="auto">
            <a:xfrm>
              <a:off x="1209" y="1004"/>
              <a:ext cx="47" cy="88"/>
            </a:xfrm>
            <a:custGeom>
              <a:avLst/>
              <a:gdLst>
                <a:gd name="T0" fmla="*/ 230 w 492"/>
                <a:gd name="T1" fmla="*/ 0 h 910"/>
                <a:gd name="T2" fmla="*/ 409 w 492"/>
                <a:gd name="T3" fmla="*/ 63 h 910"/>
                <a:gd name="T4" fmla="*/ 463 w 492"/>
                <a:gd name="T5" fmla="*/ 268 h 910"/>
                <a:gd name="T6" fmla="*/ 441 w 492"/>
                <a:gd name="T7" fmla="*/ 413 h 910"/>
                <a:gd name="T8" fmla="*/ 357 w 492"/>
                <a:gd name="T9" fmla="*/ 506 h 910"/>
                <a:gd name="T10" fmla="*/ 492 w 492"/>
                <a:gd name="T11" fmla="*/ 910 h 910"/>
                <a:gd name="T12" fmla="*/ 342 w 492"/>
                <a:gd name="T13" fmla="*/ 910 h 910"/>
                <a:gd name="T14" fmla="*/ 223 w 492"/>
                <a:gd name="T15" fmla="*/ 537 h 910"/>
                <a:gd name="T16" fmla="*/ 143 w 492"/>
                <a:gd name="T17" fmla="*/ 537 h 910"/>
                <a:gd name="T18" fmla="*/ 143 w 492"/>
                <a:gd name="T19" fmla="*/ 910 h 910"/>
                <a:gd name="T20" fmla="*/ 0 w 492"/>
                <a:gd name="T21" fmla="*/ 910 h 910"/>
                <a:gd name="T22" fmla="*/ 0 w 492"/>
                <a:gd name="T23" fmla="*/ 0 h 910"/>
                <a:gd name="T24" fmla="*/ 230 w 492"/>
                <a:gd name="T25" fmla="*/ 0 h 910"/>
                <a:gd name="T26" fmla="*/ 143 w 492"/>
                <a:gd name="T27" fmla="*/ 129 h 910"/>
                <a:gd name="T28" fmla="*/ 143 w 492"/>
                <a:gd name="T29" fmla="*/ 408 h 910"/>
                <a:gd name="T30" fmla="*/ 231 w 492"/>
                <a:gd name="T31" fmla="*/ 408 h 910"/>
                <a:gd name="T32" fmla="*/ 277 w 492"/>
                <a:gd name="T33" fmla="*/ 397 h 910"/>
                <a:gd name="T34" fmla="*/ 304 w 492"/>
                <a:gd name="T35" fmla="*/ 367 h 910"/>
                <a:gd name="T36" fmla="*/ 316 w 492"/>
                <a:gd name="T37" fmla="*/ 322 h 910"/>
                <a:gd name="T38" fmla="*/ 319 w 492"/>
                <a:gd name="T39" fmla="*/ 268 h 910"/>
                <a:gd name="T40" fmla="*/ 316 w 492"/>
                <a:gd name="T41" fmla="*/ 214 h 910"/>
                <a:gd name="T42" fmla="*/ 304 w 492"/>
                <a:gd name="T43" fmla="*/ 170 h 910"/>
                <a:gd name="T44" fmla="*/ 277 w 492"/>
                <a:gd name="T45" fmla="*/ 140 h 910"/>
                <a:gd name="T46" fmla="*/ 231 w 492"/>
                <a:gd name="T47" fmla="*/ 129 h 910"/>
                <a:gd name="T48" fmla="*/ 143 w 492"/>
                <a:gd name="T49" fmla="*/ 12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2" h="910">
                  <a:moveTo>
                    <a:pt x="230" y="0"/>
                  </a:moveTo>
                  <a:cubicBezTo>
                    <a:pt x="313" y="0"/>
                    <a:pt x="373" y="21"/>
                    <a:pt x="409" y="63"/>
                  </a:cubicBezTo>
                  <a:cubicBezTo>
                    <a:pt x="445" y="105"/>
                    <a:pt x="463" y="174"/>
                    <a:pt x="463" y="268"/>
                  </a:cubicBezTo>
                  <a:cubicBezTo>
                    <a:pt x="463" y="324"/>
                    <a:pt x="455" y="373"/>
                    <a:pt x="441" y="413"/>
                  </a:cubicBezTo>
                  <a:cubicBezTo>
                    <a:pt x="426" y="453"/>
                    <a:pt x="398" y="484"/>
                    <a:pt x="357" y="506"/>
                  </a:cubicBezTo>
                  <a:cubicBezTo>
                    <a:pt x="492" y="910"/>
                    <a:pt x="492" y="910"/>
                    <a:pt x="492" y="910"/>
                  </a:cubicBezTo>
                  <a:cubicBezTo>
                    <a:pt x="342" y="910"/>
                    <a:pt x="342" y="910"/>
                    <a:pt x="342" y="910"/>
                  </a:cubicBezTo>
                  <a:cubicBezTo>
                    <a:pt x="223" y="537"/>
                    <a:pt x="223" y="537"/>
                    <a:pt x="223" y="537"/>
                  </a:cubicBezTo>
                  <a:cubicBezTo>
                    <a:pt x="143" y="537"/>
                    <a:pt x="143" y="537"/>
                    <a:pt x="143" y="537"/>
                  </a:cubicBezTo>
                  <a:cubicBezTo>
                    <a:pt x="143" y="910"/>
                    <a:pt x="143" y="910"/>
                    <a:pt x="143" y="910"/>
                  </a:cubicBezTo>
                  <a:cubicBezTo>
                    <a:pt x="0" y="910"/>
                    <a:pt x="0" y="910"/>
                    <a:pt x="0" y="910"/>
                  </a:cubicBezTo>
                  <a:cubicBezTo>
                    <a:pt x="0" y="0"/>
                    <a:pt x="0" y="0"/>
                    <a:pt x="0" y="0"/>
                  </a:cubicBezTo>
                  <a:lnTo>
                    <a:pt x="230" y="0"/>
                  </a:lnTo>
                  <a:close/>
                  <a:moveTo>
                    <a:pt x="143" y="129"/>
                  </a:moveTo>
                  <a:cubicBezTo>
                    <a:pt x="143" y="408"/>
                    <a:pt x="143" y="408"/>
                    <a:pt x="143" y="408"/>
                  </a:cubicBezTo>
                  <a:cubicBezTo>
                    <a:pt x="231" y="408"/>
                    <a:pt x="231" y="408"/>
                    <a:pt x="231" y="408"/>
                  </a:cubicBezTo>
                  <a:cubicBezTo>
                    <a:pt x="250" y="408"/>
                    <a:pt x="265" y="404"/>
                    <a:pt x="277" y="397"/>
                  </a:cubicBezTo>
                  <a:cubicBezTo>
                    <a:pt x="289" y="390"/>
                    <a:pt x="298" y="379"/>
                    <a:pt x="304" y="367"/>
                  </a:cubicBezTo>
                  <a:cubicBezTo>
                    <a:pt x="310" y="354"/>
                    <a:pt x="314" y="339"/>
                    <a:pt x="316" y="322"/>
                  </a:cubicBezTo>
                  <a:cubicBezTo>
                    <a:pt x="318" y="305"/>
                    <a:pt x="319" y="287"/>
                    <a:pt x="319" y="268"/>
                  </a:cubicBezTo>
                  <a:cubicBezTo>
                    <a:pt x="319" y="249"/>
                    <a:pt x="318" y="232"/>
                    <a:pt x="316" y="214"/>
                  </a:cubicBezTo>
                  <a:cubicBezTo>
                    <a:pt x="314" y="197"/>
                    <a:pt x="310" y="182"/>
                    <a:pt x="304" y="170"/>
                  </a:cubicBezTo>
                  <a:cubicBezTo>
                    <a:pt x="298" y="157"/>
                    <a:pt x="289" y="147"/>
                    <a:pt x="277" y="140"/>
                  </a:cubicBezTo>
                  <a:cubicBezTo>
                    <a:pt x="265" y="132"/>
                    <a:pt x="250" y="129"/>
                    <a:pt x="231" y="129"/>
                  </a:cubicBezTo>
                  <a:lnTo>
                    <a:pt x="143" y="1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3" name="Freeform 13"/>
            <p:cNvSpPr>
              <a:spLocks/>
            </p:cNvSpPr>
            <p:nvPr userDrawn="1"/>
          </p:nvSpPr>
          <p:spPr bwMode="auto">
            <a:xfrm>
              <a:off x="1273" y="1004"/>
              <a:ext cx="51" cy="88"/>
            </a:xfrm>
            <a:custGeom>
              <a:avLst/>
              <a:gdLst>
                <a:gd name="T0" fmla="*/ 15 w 51"/>
                <a:gd name="T1" fmla="*/ 0 h 88"/>
                <a:gd name="T2" fmla="*/ 25 w 51"/>
                <a:gd name="T3" fmla="*/ 67 h 88"/>
                <a:gd name="T4" fmla="*/ 36 w 51"/>
                <a:gd name="T5" fmla="*/ 0 h 88"/>
                <a:gd name="T6" fmla="*/ 51 w 51"/>
                <a:gd name="T7" fmla="*/ 0 h 88"/>
                <a:gd name="T8" fmla="*/ 33 w 51"/>
                <a:gd name="T9" fmla="*/ 88 h 88"/>
                <a:gd name="T10" fmla="*/ 18 w 51"/>
                <a:gd name="T11" fmla="*/ 88 h 88"/>
                <a:gd name="T12" fmla="*/ 0 w 51"/>
                <a:gd name="T13" fmla="*/ 0 h 88"/>
                <a:gd name="T14" fmla="*/ 15 w 51"/>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88">
                  <a:moveTo>
                    <a:pt x="15" y="0"/>
                  </a:moveTo>
                  <a:lnTo>
                    <a:pt x="25" y="67"/>
                  </a:lnTo>
                  <a:lnTo>
                    <a:pt x="36" y="0"/>
                  </a:lnTo>
                  <a:lnTo>
                    <a:pt x="51" y="0"/>
                  </a:lnTo>
                  <a:lnTo>
                    <a:pt x="33" y="88"/>
                  </a:lnTo>
                  <a:lnTo>
                    <a:pt x="18" y="88"/>
                  </a:lnTo>
                  <a:lnTo>
                    <a:pt x="0"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4" name="Freeform 14"/>
            <p:cNvSpPr>
              <a:spLocks/>
            </p:cNvSpPr>
            <p:nvPr userDrawn="1"/>
          </p:nvSpPr>
          <p:spPr bwMode="auto">
            <a:xfrm>
              <a:off x="1344" y="1004"/>
              <a:ext cx="37" cy="88"/>
            </a:xfrm>
            <a:custGeom>
              <a:avLst/>
              <a:gdLst>
                <a:gd name="T0" fmla="*/ 37 w 37"/>
                <a:gd name="T1" fmla="*/ 13 h 88"/>
                <a:gd name="T2" fmla="*/ 14 w 37"/>
                <a:gd name="T3" fmla="*/ 13 h 88"/>
                <a:gd name="T4" fmla="*/ 14 w 37"/>
                <a:gd name="T5" fmla="*/ 37 h 88"/>
                <a:gd name="T6" fmla="*/ 34 w 37"/>
                <a:gd name="T7" fmla="*/ 37 h 88"/>
                <a:gd name="T8" fmla="*/ 34 w 37"/>
                <a:gd name="T9" fmla="*/ 50 h 88"/>
                <a:gd name="T10" fmla="*/ 14 w 37"/>
                <a:gd name="T11" fmla="*/ 50 h 88"/>
                <a:gd name="T12" fmla="*/ 14 w 37"/>
                <a:gd name="T13" fmla="*/ 75 h 88"/>
                <a:gd name="T14" fmla="*/ 37 w 37"/>
                <a:gd name="T15" fmla="*/ 75 h 88"/>
                <a:gd name="T16" fmla="*/ 37 w 37"/>
                <a:gd name="T17" fmla="*/ 88 h 88"/>
                <a:gd name="T18" fmla="*/ 0 w 37"/>
                <a:gd name="T19" fmla="*/ 88 h 88"/>
                <a:gd name="T20" fmla="*/ 0 w 37"/>
                <a:gd name="T21" fmla="*/ 0 h 88"/>
                <a:gd name="T22" fmla="*/ 37 w 37"/>
                <a:gd name="T23" fmla="*/ 0 h 88"/>
                <a:gd name="T24" fmla="*/ 37 w 37"/>
                <a:gd name="T25"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8">
                  <a:moveTo>
                    <a:pt x="37" y="13"/>
                  </a:moveTo>
                  <a:lnTo>
                    <a:pt x="14" y="13"/>
                  </a:lnTo>
                  <a:lnTo>
                    <a:pt x="14" y="37"/>
                  </a:lnTo>
                  <a:lnTo>
                    <a:pt x="34" y="37"/>
                  </a:lnTo>
                  <a:lnTo>
                    <a:pt x="34" y="50"/>
                  </a:lnTo>
                  <a:lnTo>
                    <a:pt x="14" y="50"/>
                  </a:lnTo>
                  <a:lnTo>
                    <a:pt x="14" y="75"/>
                  </a:lnTo>
                  <a:lnTo>
                    <a:pt x="37" y="75"/>
                  </a:lnTo>
                  <a:lnTo>
                    <a:pt x="37" y="88"/>
                  </a:lnTo>
                  <a:lnTo>
                    <a:pt x="0" y="88"/>
                  </a:lnTo>
                  <a:lnTo>
                    <a:pt x="0" y="0"/>
                  </a:lnTo>
                  <a:lnTo>
                    <a:pt x="37" y="0"/>
                  </a:ln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5" name="Freeform 15"/>
            <p:cNvSpPr>
              <a:spLocks/>
            </p:cNvSpPr>
            <p:nvPr userDrawn="1"/>
          </p:nvSpPr>
          <p:spPr bwMode="auto">
            <a:xfrm>
              <a:off x="1435" y="1004"/>
              <a:ext cx="43" cy="88"/>
            </a:xfrm>
            <a:custGeom>
              <a:avLst/>
              <a:gdLst>
                <a:gd name="T0" fmla="*/ 43 w 43"/>
                <a:gd name="T1" fmla="*/ 13 h 88"/>
                <a:gd name="T2" fmla="*/ 28 w 43"/>
                <a:gd name="T3" fmla="*/ 13 h 88"/>
                <a:gd name="T4" fmla="*/ 28 w 43"/>
                <a:gd name="T5" fmla="*/ 88 h 88"/>
                <a:gd name="T6" fmla="*/ 14 w 43"/>
                <a:gd name="T7" fmla="*/ 88 h 88"/>
                <a:gd name="T8" fmla="*/ 14 w 43"/>
                <a:gd name="T9" fmla="*/ 13 h 88"/>
                <a:gd name="T10" fmla="*/ 0 w 43"/>
                <a:gd name="T11" fmla="*/ 13 h 88"/>
                <a:gd name="T12" fmla="*/ 0 w 43"/>
                <a:gd name="T13" fmla="*/ 0 h 88"/>
                <a:gd name="T14" fmla="*/ 43 w 43"/>
                <a:gd name="T15" fmla="*/ 0 h 88"/>
                <a:gd name="T16" fmla="*/ 43 w 43"/>
                <a:gd name="T17"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88">
                  <a:moveTo>
                    <a:pt x="43" y="13"/>
                  </a:moveTo>
                  <a:lnTo>
                    <a:pt x="28" y="13"/>
                  </a:lnTo>
                  <a:lnTo>
                    <a:pt x="28" y="88"/>
                  </a:lnTo>
                  <a:lnTo>
                    <a:pt x="14" y="88"/>
                  </a:lnTo>
                  <a:lnTo>
                    <a:pt x="14" y="13"/>
                  </a:lnTo>
                  <a:lnTo>
                    <a:pt x="0" y="13"/>
                  </a:lnTo>
                  <a:lnTo>
                    <a:pt x="0" y="0"/>
                  </a:lnTo>
                  <a:lnTo>
                    <a:pt x="43" y="0"/>
                  </a:lnTo>
                  <a:lnTo>
                    <a:pt x="43"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6" name="Freeform 16"/>
            <p:cNvSpPr>
              <a:spLocks/>
            </p:cNvSpPr>
            <p:nvPr userDrawn="1"/>
          </p:nvSpPr>
          <p:spPr bwMode="auto">
            <a:xfrm>
              <a:off x="1500" y="1004"/>
              <a:ext cx="45" cy="88"/>
            </a:xfrm>
            <a:custGeom>
              <a:avLst/>
              <a:gdLst>
                <a:gd name="T0" fmla="*/ 45 w 45"/>
                <a:gd name="T1" fmla="*/ 88 h 88"/>
                <a:gd name="T2" fmla="*/ 31 w 45"/>
                <a:gd name="T3" fmla="*/ 88 h 88"/>
                <a:gd name="T4" fmla="*/ 31 w 45"/>
                <a:gd name="T5" fmla="*/ 50 h 88"/>
                <a:gd name="T6" fmla="*/ 14 w 45"/>
                <a:gd name="T7" fmla="*/ 50 h 88"/>
                <a:gd name="T8" fmla="*/ 14 w 45"/>
                <a:gd name="T9" fmla="*/ 88 h 88"/>
                <a:gd name="T10" fmla="*/ 0 w 45"/>
                <a:gd name="T11" fmla="*/ 88 h 88"/>
                <a:gd name="T12" fmla="*/ 0 w 45"/>
                <a:gd name="T13" fmla="*/ 0 h 88"/>
                <a:gd name="T14" fmla="*/ 14 w 45"/>
                <a:gd name="T15" fmla="*/ 0 h 88"/>
                <a:gd name="T16" fmla="*/ 14 w 45"/>
                <a:gd name="T17" fmla="*/ 37 h 88"/>
                <a:gd name="T18" fmla="*/ 31 w 45"/>
                <a:gd name="T19" fmla="*/ 37 h 88"/>
                <a:gd name="T20" fmla="*/ 31 w 45"/>
                <a:gd name="T21" fmla="*/ 0 h 88"/>
                <a:gd name="T22" fmla="*/ 45 w 45"/>
                <a:gd name="T23" fmla="*/ 0 h 88"/>
                <a:gd name="T24" fmla="*/ 45 w 45"/>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88">
                  <a:moveTo>
                    <a:pt x="45" y="88"/>
                  </a:moveTo>
                  <a:lnTo>
                    <a:pt x="31" y="88"/>
                  </a:lnTo>
                  <a:lnTo>
                    <a:pt x="31" y="50"/>
                  </a:lnTo>
                  <a:lnTo>
                    <a:pt x="14" y="50"/>
                  </a:lnTo>
                  <a:lnTo>
                    <a:pt x="14" y="88"/>
                  </a:lnTo>
                  <a:lnTo>
                    <a:pt x="0" y="88"/>
                  </a:lnTo>
                  <a:lnTo>
                    <a:pt x="0" y="0"/>
                  </a:lnTo>
                  <a:lnTo>
                    <a:pt x="14" y="0"/>
                  </a:lnTo>
                  <a:lnTo>
                    <a:pt x="14" y="37"/>
                  </a:lnTo>
                  <a:lnTo>
                    <a:pt x="31" y="37"/>
                  </a:lnTo>
                  <a:lnTo>
                    <a:pt x="31" y="0"/>
                  </a:lnTo>
                  <a:lnTo>
                    <a:pt x="45" y="0"/>
                  </a:lnTo>
                  <a:lnTo>
                    <a:pt x="45" y="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7" name="Freeform 17"/>
            <p:cNvSpPr>
              <a:spLocks/>
            </p:cNvSpPr>
            <p:nvPr userDrawn="1"/>
          </p:nvSpPr>
          <p:spPr bwMode="auto">
            <a:xfrm>
              <a:off x="1572" y="1004"/>
              <a:ext cx="36" cy="88"/>
            </a:xfrm>
            <a:custGeom>
              <a:avLst/>
              <a:gdLst>
                <a:gd name="T0" fmla="*/ 36 w 36"/>
                <a:gd name="T1" fmla="*/ 13 h 88"/>
                <a:gd name="T2" fmla="*/ 13 w 36"/>
                <a:gd name="T3" fmla="*/ 13 h 88"/>
                <a:gd name="T4" fmla="*/ 13 w 36"/>
                <a:gd name="T5" fmla="*/ 37 h 88"/>
                <a:gd name="T6" fmla="*/ 33 w 36"/>
                <a:gd name="T7" fmla="*/ 37 h 88"/>
                <a:gd name="T8" fmla="*/ 33 w 36"/>
                <a:gd name="T9" fmla="*/ 50 h 88"/>
                <a:gd name="T10" fmla="*/ 13 w 36"/>
                <a:gd name="T11" fmla="*/ 50 h 88"/>
                <a:gd name="T12" fmla="*/ 13 w 36"/>
                <a:gd name="T13" fmla="*/ 75 h 88"/>
                <a:gd name="T14" fmla="*/ 36 w 36"/>
                <a:gd name="T15" fmla="*/ 75 h 88"/>
                <a:gd name="T16" fmla="*/ 36 w 36"/>
                <a:gd name="T17" fmla="*/ 88 h 88"/>
                <a:gd name="T18" fmla="*/ 0 w 36"/>
                <a:gd name="T19" fmla="*/ 88 h 88"/>
                <a:gd name="T20" fmla="*/ 0 w 36"/>
                <a:gd name="T21" fmla="*/ 0 h 88"/>
                <a:gd name="T22" fmla="*/ 36 w 36"/>
                <a:gd name="T23" fmla="*/ 0 h 88"/>
                <a:gd name="T24" fmla="*/ 36 w 36"/>
                <a:gd name="T25"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88">
                  <a:moveTo>
                    <a:pt x="36" y="13"/>
                  </a:moveTo>
                  <a:lnTo>
                    <a:pt x="13" y="13"/>
                  </a:lnTo>
                  <a:lnTo>
                    <a:pt x="13" y="37"/>
                  </a:lnTo>
                  <a:lnTo>
                    <a:pt x="33" y="37"/>
                  </a:lnTo>
                  <a:lnTo>
                    <a:pt x="33" y="50"/>
                  </a:lnTo>
                  <a:lnTo>
                    <a:pt x="13" y="50"/>
                  </a:lnTo>
                  <a:lnTo>
                    <a:pt x="13" y="75"/>
                  </a:lnTo>
                  <a:lnTo>
                    <a:pt x="36" y="75"/>
                  </a:lnTo>
                  <a:lnTo>
                    <a:pt x="36" y="88"/>
                  </a:lnTo>
                  <a:lnTo>
                    <a:pt x="0" y="88"/>
                  </a:lnTo>
                  <a:lnTo>
                    <a:pt x="0" y="0"/>
                  </a:lnTo>
                  <a:lnTo>
                    <a:pt x="36" y="0"/>
                  </a:lnTo>
                  <a:lnTo>
                    <a:pt x="36"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8" name="Freeform 18"/>
            <p:cNvSpPr>
              <a:spLocks noEditPoints="1"/>
            </p:cNvSpPr>
            <p:nvPr userDrawn="1"/>
          </p:nvSpPr>
          <p:spPr bwMode="auto">
            <a:xfrm>
              <a:off x="1667" y="1004"/>
              <a:ext cx="44" cy="88"/>
            </a:xfrm>
            <a:custGeom>
              <a:avLst/>
              <a:gdLst>
                <a:gd name="T0" fmla="*/ 227 w 464"/>
                <a:gd name="T1" fmla="*/ 0 h 910"/>
                <a:gd name="T2" fmla="*/ 333 w 464"/>
                <a:gd name="T3" fmla="*/ 13 h 910"/>
                <a:gd name="T4" fmla="*/ 404 w 464"/>
                <a:gd name="T5" fmla="*/ 56 h 910"/>
                <a:gd name="T6" fmla="*/ 449 w 464"/>
                <a:gd name="T7" fmla="*/ 128 h 910"/>
                <a:gd name="T8" fmla="*/ 461 w 464"/>
                <a:gd name="T9" fmla="*/ 243 h 910"/>
                <a:gd name="T10" fmla="*/ 451 w 464"/>
                <a:gd name="T11" fmla="*/ 330 h 910"/>
                <a:gd name="T12" fmla="*/ 409 w 464"/>
                <a:gd name="T13" fmla="*/ 401 h 910"/>
                <a:gd name="T14" fmla="*/ 387 w 464"/>
                <a:gd name="T15" fmla="*/ 419 h 910"/>
                <a:gd name="T16" fmla="*/ 362 w 464"/>
                <a:gd name="T17" fmla="*/ 433 h 910"/>
                <a:gd name="T18" fmla="*/ 411 w 464"/>
                <a:gd name="T19" fmla="*/ 466 h 910"/>
                <a:gd name="T20" fmla="*/ 454 w 464"/>
                <a:gd name="T21" fmla="*/ 543 h 910"/>
                <a:gd name="T22" fmla="*/ 464 w 464"/>
                <a:gd name="T23" fmla="*/ 649 h 910"/>
                <a:gd name="T24" fmla="*/ 451 w 464"/>
                <a:gd name="T25" fmla="*/ 775 h 910"/>
                <a:gd name="T26" fmla="*/ 405 w 464"/>
                <a:gd name="T27" fmla="*/ 853 h 910"/>
                <a:gd name="T28" fmla="*/ 333 w 464"/>
                <a:gd name="T29" fmla="*/ 896 h 910"/>
                <a:gd name="T30" fmla="*/ 226 w 464"/>
                <a:gd name="T31" fmla="*/ 910 h 910"/>
                <a:gd name="T32" fmla="*/ 0 w 464"/>
                <a:gd name="T33" fmla="*/ 910 h 910"/>
                <a:gd name="T34" fmla="*/ 0 w 464"/>
                <a:gd name="T35" fmla="*/ 0 h 910"/>
                <a:gd name="T36" fmla="*/ 227 w 464"/>
                <a:gd name="T37" fmla="*/ 0 h 910"/>
                <a:gd name="T38" fmla="*/ 143 w 464"/>
                <a:gd name="T39" fmla="*/ 129 h 910"/>
                <a:gd name="T40" fmla="*/ 143 w 464"/>
                <a:gd name="T41" fmla="*/ 376 h 910"/>
                <a:gd name="T42" fmla="*/ 214 w 464"/>
                <a:gd name="T43" fmla="*/ 376 h 910"/>
                <a:gd name="T44" fmla="*/ 294 w 464"/>
                <a:gd name="T45" fmla="*/ 346 h 910"/>
                <a:gd name="T46" fmla="*/ 318 w 464"/>
                <a:gd name="T47" fmla="*/ 252 h 910"/>
                <a:gd name="T48" fmla="*/ 294 w 464"/>
                <a:gd name="T49" fmla="*/ 156 h 910"/>
                <a:gd name="T50" fmla="*/ 214 w 464"/>
                <a:gd name="T51" fmla="*/ 129 h 910"/>
                <a:gd name="T52" fmla="*/ 143 w 464"/>
                <a:gd name="T53" fmla="*/ 129 h 910"/>
                <a:gd name="T54" fmla="*/ 143 w 464"/>
                <a:gd name="T55" fmla="*/ 497 h 910"/>
                <a:gd name="T56" fmla="*/ 143 w 464"/>
                <a:gd name="T57" fmla="*/ 781 h 910"/>
                <a:gd name="T58" fmla="*/ 212 w 464"/>
                <a:gd name="T59" fmla="*/ 781 h 910"/>
                <a:gd name="T60" fmla="*/ 295 w 464"/>
                <a:gd name="T61" fmla="*/ 750 h 910"/>
                <a:gd name="T62" fmla="*/ 321 w 464"/>
                <a:gd name="T63" fmla="*/ 639 h 910"/>
                <a:gd name="T64" fmla="*/ 295 w 464"/>
                <a:gd name="T65" fmla="*/ 530 h 910"/>
                <a:gd name="T66" fmla="*/ 212 w 464"/>
                <a:gd name="T67" fmla="*/ 497 h 910"/>
                <a:gd name="T68" fmla="*/ 143 w 464"/>
                <a:gd name="T69" fmla="*/ 49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4" h="910">
                  <a:moveTo>
                    <a:pt x="227" y="0"/>
                  </a:moveTo>
                  <a:cubicBezTo>
                    <a:pt x="270" y="0"/>
                    <a:pt x="305" y="4"/>
                    <a:pt x="333" y="13"/>
                  </a:cubicBezTo>
                  <a:cubicBezTo>
                    <a:pt x="362" y="22"/>
                    <a:pt x="385" y="36"/>
                    <a:pt x="404" y="56"/>
                  </a:cubicBezTo>
                  <a:cubicBezTo>
                    <a:pt x="425" y="77"/>
                    <a:pt x="440" y="101"/>
                    <a:pt x="449" y="128"/>
                  </a:cubicBezTo>
                  <a:cubicBezTo>
                    <a:pt x="457" y="155"/>
                    <a:pt x="461" y="193"/>
                    <a:pt x="461" y="243"/>
                  </a:cubicBezTo>
                  <a:cubicBezTo>
                    <a:pt x="461" y="275"/>
                    <a:pt x="458" y="304"/>
                    <a:pt x="451" y="330"/>
                  </a:cubicBezTo>
                  <a:cubicBezTo>
                    <a:pt x="444" y="355"/>
                    <a:pt x="430" y="379"/>
                    <a:pt x="409" y="401"/>
                  </a:cubicBezTo>
                  <a:cubicBezTo>
                    <a:pt x="402" y="408"/>
                    <a:pt x="395" y="414"/>
                    <a:pt x="387" y="419"/>
                  </a:cubicBezTo>
                  <a:cubicBezTo>
                    <a:pt x="380" y="424"/>
                    <a:pt x="371" y="429"/>
                    <a:pt x="362" y="433"/>
                  </a:cubicBezTo>
                  <a:cubicBezTo>
                    <a:pt x="382" y="443"/>
                    <a:pt x="399" y="454"/>
                    <a:pt x="411" y="466"/>
                  </a:cubicBezTo>
                  <a:cubicBezTo>
                    <a:pt x="433" y="489"/>
                    <a:pt x="447" y="514"/>
                    <a:pt x="454" y="543"/>
                  </a:cubicBezTo>
                  <a:cubicBezTo>
                    <a:pt x="461" y="571"/>
                    <a:pt x="464" y="607"/>
                    <a:pt x="464" y="649"/>
                  </a:cubicBezTo>
                  <a:cubicBezTo>
                    <a:pt x="464" y="703"/>
                    <a:pt x="460" y="745"/>
                    <a:pt x="451" y="775"/>
                  </a:cubicBezTo>
                  <a:cubicBezTo>
                    <a:pt x="443" y="805"/>
                    <a:pt x="427" y="831"/>
                    <a:pt x="405" y="853"/>
                  </a:cubicBezTo>
                  <a:cubicBezTo>
                    <a:pt x="385" y="872"/>
                    <a:pt x="362" y="887"/>
                    <a:pt x="333" y="896"/>
                  </a:cubicBezTo>
                  <a:cubicBezTo>
                    <a:pt x="305" y="906"/>
                    <a:pt x="269" y="910"/>
                    <a:pt x="226" y="910"/>
                  </a:cubicBezTo>
                  <a:cubicBezTo>
                    <a:pt x="0" y="910"/>
                    <a:pt x="0" y="910"/>
                    <a:pt x="0" y="910"/>
                  </a:cubicBezTo>
                  <a:cubicBezTo>
                    <a:pt x="0" y="0"/>
                    <a:pt x="0" y="0"/>
                    <a:pt x="0" y="0"/>
                  </a:cubicBezTo>
                  <a:lnTo>
                    <a:pt x="227" y="0"/>
                  </a:lnTo>
                  <a:close/>
                  <a:moveTo>
                    <a:pt x="143" y="129"/>
                  </a:moveTo>
                  <a:cubicBezTo>
                    <a:pt x="143" y="376"/>
                    <a:pt x="143" y="376"/>
                    <a:pt x="143" y="376"/>
                  </a:cubicBezTo>
                  <a:cubicBezTo>
                    <a:pt x="214" y="376"/>
                    <a:pt x="214" y="376"/>
                    <a:pt x="214" y="376"/>
                  </a:cubicBezTo>
                  <a:cubicBezTo>
                    <a:pt x="252" y="376"/>
                    <a:pt x="279" y="366"/>
                    <a:pt x="294" y="346"/>
                  </a:cubicBezTo>
                  <a:cubicBezTo>
                    <a:pt x="310" y="327"/>
                    <a:pt x="318" y="295"/>
                    <a:pt x="318" y="252"/>
                  </a:cubicBezTo>
                  <a:cubicBezTo>
                    <a:pt x="318" y="206"/>
                    <a:pt x="310" y="175"/>
                    <a:pt x="294" y="156"/>
                  </a:cubicBezTo>
                  <a:cubicBezTo>
                    <a:pt x="279" y="138"/>
                    <a:pt x="252" y="129"/>
                    <a:pt x="214" y="129"/>
                  </a:cubicBezTo>
                  <a:lnTo>
                    <a:pt x="143" y="129"/>
                  </a:lnTo>
                  <a:close/>
                  <a:moveTo>
                    <a:pt x="143" y="497"/>
                  </a:moveTo>
                  <a:cubicBezTo>
                    <a:pt x="143" y="781"/>
                    <a:pt x="143" y="781"/>
                    <a:pt x="143" y="781"/>
                  </a:cubicBezTo>
                  <a:cubicBezTo>
                    <a:pt x="212" y="781"/>
                    <a:pt x="212" y="781"/>
                    <a:pt x="212" y="781"/>
                  </a:cubicBezTo>
                  <a:cubicBezTo>
                    <a:pt x="250" y="781"/>
                    <a:pt x="278" y="771"/>
                    <a:pt x="295" y="750"/>
                  </a:cubicBezTo>
                  <a:cubicBezTo>
                    <a:pt x="312" y="729"/>
                    <a:pt x="321" y="692"/>
                    <a:pt x="321" y="639"/>
                  </a:cubicBezTo>
                  <a:cubicBezTo>
                    <a:pt x="321" y="588"/>
                    <a:pt x="312" y="552"/>
                    <a:pt x="295" y="530"/>
                  </a:cubicBezTo>
                  <a:cubicBezTo>
                    <a:pt x="278" y="508"/>
                    <a:pt x="250" y="497"/>
                    <a:pt x="212" y="497"/>
                  </a:cubicBezTo>
                  <a:lnTo>
                    <a:pt x="143" y="49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9" name="Freeform 19"/>
            <p:cNvSpPr>
              <a:spLocks/>
            </p:cNvSpPr>
            <p:nvPr userDrawn="1"/>
          </p:nvSpPr>
          <p:spPr bwMode="auto">
            <a:xfrm>
              <a:off x="1737" y="1004"/>
              <a:ext cx="37" cy="88"/>
            </a:xfrm>
            <a:custGeom>
              <a:avLst/>
              <a:gdLst>
                <a:gd name="T0" fmla="*/ 37 w 37"/>
                <a:gd name="T1" fmla="*/ 13 h 88"/>
                <a:gd name="T2" fmla="*/ 14 w 37"/>
                <a:gd name="T3" fmla="*/ 13 h 88"/>
                <a:gd name="T4" fmla="*/ 14 w 37"/>
                <a:gd name="T5" fmla="*/ 37 h 88"/>
                <a:gd name="T6" fmla="*/ 34 w 37"/>
                <a:gd name="T7" fmla="*/ 37 h 88"/>
                <a:gd name="T8" fmla="*/ 34 w 37"/>
                <a:gd name="T9" fmla="*/ 50 h 88"/>
                <a:gd name="T10" fmla="*/ 14 w 37"/>
                <a:gd name="T11" fmla="*/ 50 h 88"/>
                <a:gd name="T12" fmla="*/ 14 w 37"/>
                <a:gd name="T13" fmla="*/ 75 h 88"/>
                <a:gd name="T14" fmla="*/ 37 w 37"/>
                <a:gd name="T15" fmla="*/ 75 h 88"/>
                <a:gd name="T16" fmla="*/ 37 w 37"/>
                <a:gd name="T17" fmla="*/ 88 h 88"/>
                <a:gd name="T18" fmla="*/ 0 w 37"/>
                <a:gd name="T19" fmla="*/ 88 h 88"/>
                <a:gd name="T20" fmla="*/ 0 w 37"/>
                <a:gd name="T21" fmla="*/ 0 h 88"/>
                <a:gd name="T22" fmla="*/ 37 w 37"/>
                <a:gd name="T23" fmla="*/ 0 h 88"/>
                <a:gd name="T24" fmla="*/ 37 w 37"/>
                <a:gd name="T25"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8">
                  <a:moveTo>
                    <a:pt x="37" y="13"/>
                  </a:moveTo>
                  <a:lnTo>
                    <a:pt x="14" y="13"/>
                  </a:lnTo>
                  <a:lnTo>
                    <a:pt x="14" y="37"/>
                  </a:lnTo>
                  <a:lnTo>
                    <a:pt x="34" y="37"/>
                  </a:lnTo>
                  <a:lnTo>
                    <a:pt x="34" y="50"/>
                  </a:lnTo>
                  <a:lnTo>
                    <a:pt x="14" y="50"/>
                  </a:lnTo>
                  <a:lnTo>
                    <a:pt x="14" y="75"/>
                  </a:lnTo>
                  <a:lnTo>
                    <a:pt x="37" y="75"/>
                  </a:lnTo>
                  <a:lnTo>
                    <a:pt x="37" y="88"/>
                  </a:lnTo>
                  <a:lnTo>
                    <a:pt x="0" y="88"/>
                  </a:lnTo>
                  <a:lnTo>
                    <a:pt x="0" y="0"/>
                  </a:lnTo>
                  <a:lnTo>
                    <a:pt x="37" y="0"/>
                  </a:ln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0" name="Freeform 20"/>
            <p:cNvSpPr>
              <a:spLocks/>
            </p:cNvSpPr>
            <p:nvPr userDrawn="1"/>
          </p:nvSpPr>
          <p:spPr bwMode="auto">
            <a:xfrm>
              <a:off x="1795" y="1003"/>
              <a:ext cx="45" cy="90"/>
            </a:xfrm>
            <a:custGeom>
              <a:avLst/>
              <a:gdLst>
                <a:gd name="T0" fmla="*/ 238 w 472"/>
                <a:gd name="T1" fmla="*/ 0 h 927"/>
                <a:gd name="T2" fmla="*/ 401 w 472"/>
                <a:gd name="T3" fmla="*/ 55 h 927"/>
                <a:gd name="T4" fmla="*/ 451 w 472"/>
                <a:gd name="T5" fmla="*/ 139 h 927"/>
                <a:gd name="T6" fmla="*/ 465 w 472"/>
                <a:gd name="T7" fmla="*/ 253 h 927"/>
                <a:gd name="T8" fmla="*/ 322 w 472"/>
                <a:gd name="T9" fmla="*/ 253 h 927"/>
                <a:gd name="T10" fmla="*/ 318 w 472"/>
                <a:gd name="T11" fmla="*/ 198 h 927"/>
                <a:gd name="T12" fmla="*/ 300 w 472"/>
                <a:gd name="T13" fmla="*/ 156 h 927"/>
                <a:gd name="T14" fmla="*/ 236 w 472"/>
                <a:gd name="T15" fmla="*/ 129 h 927"/>
                <a:gd name="T16" fmla="*/ 200 w 472"/>
                <a:gd name="T17" fmla="*/ 136 h 927"/>
                <a:gd name="T18" fmla="*/ 175 w 472"/>
                <a:gd name="T19" fmla="*/ 155 h 927"/>
                <a:gd name="T20" fmla="*/ 151 w 472"/>
                <a:gd name="T21" fmla="*/ 244 h 927"/>
                <a:gd name="T22" fmla="*/ 153 w 472"/>
                <a:gd name="T23" fmla="*/ 292 h 927"/>
                <a:gd name="T24" fmla="*/ 164 w 472"/>
                <a:gd name="T25" fmla="*/ 324 h 927"/>
                <a:gd name="T26" fmla="*/ 187 w 472"/>
                <a:gd name="T27" fmla="*/ 348 h 927"/>
                <a:gd name="T28" fmla="*/ 226 w 472"/>
                <a:gd name="T29" fmla="*/ 367 h 927"/>
                <a:gd name="T30" fmla="*/ 334 w 472"/>
                <a:gd name="T31" fmla="*/ 411 h 927"/>
                <a:gd name="T32" fmla="*/ 401 w 472"/>
                <a:gd name="T33" fmla="*/ 448 h 927"/>
                <a:gd name="T34" fmla="*/ 444 w 472"/>
                <a:gd name="T35" fmla="*/ 498 h 927"/>
                <a:gd name="T36" fmla="*/ 465 w 472"/>
                <a:gd name="T37" fmla="*/ 568 h 927"/>
                <a:gd name="T38" fmla="*/ 472 w 472"/>
                <a:gd name="T39" fmla="*/ 666 h 927"/>
                <a:gd name="T40" fmla="*/ 460 w 472"/>
                <a:gd name="T41" fmla="*/ 785 h 927"/>
                <a:gd name="T42" fmla="*/ 413 w 472"/>
                <a:gd name="T43" fmla="*/ 867 h 927"/>
                <a:gd name="T44" fmla="*/ 341 w 472"/>
                <a:gd name="T45" fmla="*/ 911 h 927"/>
                <a:gd name="T46" fmla="*/ 235 w 472"/>
                <a:gd name="T47" fmla="*/ 927 h 927"/>
                <a:gd name="T48" fmla="*/ 59 w 472"/>
                <a:gd name="T49" fmla="*/ 867 h 927"/>
                <a:gd name="T50" fmla="*/ 13 w 472"/>
                <a:gd name="T51" fmla="*/ 789 h 927"/>
                <a:gd name="T52" fmla="*/ 0 w 472"/>
                <a:gd name="T53" fmla="*/ 671 h 927"/>
                <a:gd name="T54" fmla="*/ 143 w 472"/>
                <a:gd name="T55" fmla="*/ 671 h 927"/>
                <a:gd name="T56" fmla="*/ 148 w 472"/>
                <a:gd name="T57" fmla="*/ 732 h 927"/>
                <a:gd name="T58" fmla="*/ 169 w 472"/>
                <a:gd name="T59" fmla="*/ 774 h 927"/>
                <a:gd name="T60" fmla="*/ 195 w 472"/>
                <a:gd name="T61" fmla="*/ 791 h 927"/>
                <a:gd name="T62" fmla="*/ 235 w 472"/>
                <a:gd name="T63" fmla="*/ 798 h 927"/>
                <a:gd name="T64" fmla="*/ 304 w 472"/>
                <a:gd name="T65" fmla="*/ 773 h 927"/>
                <a:gd name="T66" fmla="*/ 323 w 472"/>
                <a:gd name="T67" fmla="*/ 732 h 927"/>
                <a:gd name="T68" fmla="*/ 329 w 472"/>
                <a:gd name="T69" fmla="*/ 671 h 927"/>
                <a:gd name="T70" fmla="*/ 325 w 472"/>
                <a:gd name="T71" fmla="*/ 611 h 927"/>
                <a:gd name="T72" fmla="*/ 313 w 472"/>
                <a:gd name="T73" fmla="*/ 571 h 927"/>
                <a:gd name="T74" fmla="*/ 286 w 472"/>
                <a:gd name="T75" fmla="*/ 544 h 927"/>
                <a:gd name="T76" fmla="*/ 243 w 472"/>
                <a:gd name="T77" fmla="*/ 522 h 927"/>
                <a:gd name="T78" fmla="*/ 134 w 472"/>
                <a:gd name="T79" fmla="*/ 477 h 927"/>
                <a:gd name="T80" fmla="*/ 75 w 472"/>
                <a:gd name="T81" fmla="*/ 445 h 927"/>
                <a:gd name="T82" fmla="*/ 36 w 472"/>
                <a:gd name="T83" fmla="*/ 401 h 927"/>
                <a:gd name="T84" fmla="*/ 15 w 472"/>
                <a:gd name="T85" fmla="*/ 338 h 927"/>
                <a:gd name="T86" fmla="*/ 7 w 472"/>
                <a:gd name="T87" fmla="*/ 248 h 927"/>
                <a:gd name="T88" fmla="*/ 26 w 472"/>
                <a:gd name="T89" fmla="*/ 137 h 927"/>
                <a:gd name="T90" fmla="*/ 82 w 472"/>
                <a:gd name="T91" fmla="*/ 55 h 927"/>
                <a:gd name="T92" fmla="*/ 150 w 472"/>
                <a:gd name="T93" fmla="*/ 15 h 927"/>
                <a:gd name="T94" fmla="*/ 238 w 472"/>
                <a:gd name="T9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2" h="927">
                  <a:moveTo>
                    <a:pt x="238" y="0"/>
                  </a:moveTo>
                  <a:cubicBezTo>
                    <a:pt x="309" y="0"/>
                    <a:pt x="363" y="18"/>
                    <a:pt x="401" y="55"/>
                  </a:cubicBezTo>
                  <a:cubicBezTo>
                    <a:pt x="425" y="78"/>
                    <a:pt x="442" y="106"/>
                    <a:pt x="451" y="139"/>
                  </a:cubicBezTo>
                  <a:cubicBezTo>
                    <a:pt x="461" y="172"/>
                    <a:pt x="465" y="210"/>
                    <a:pt x="465" y="253"/>
                  </a:cubicBezTo>
                  <a:cubicBezTo>
                    <a:pt x="322" y="253"/>
                    <a:pt x="322" y="253"/>
                    <a:pt x="322" y="253"/>
                  </a:cubicBezTo>
                  <a:cubicBezTo>
                    <a:pt x="322" y="233"/>
                    <a:pt x="321" y="214"/>
                    <a:pt x="318" y="198"/>
                  </a:cubicBezTo>
                  <a:cubicBezTo>
                    <a:pt x="316" y="182"/>
                    <a:pt x="310" y="168"/>
                    <a:pt x="300" y="156"/>
                  </a:cubicBezTo>
                  <a:cubicBezTo>
                    <a:pt x="287" y="138"/>
                    <a:pt x="265" y="129"/>
                    <a:pt x="236" y="129"/>
                  </a:cubicBezTo>
                  <a:cubicBezTo>
                    <a:pt x="222" y="129"/>
                    <a:pt x="210" y="131"/>
                    <a:pt x="200" y="136"/>
                  </a:cubicBezTo>
                  <a:cubicBezTo>
                    <a:pt x="190" y="141"/>
                    <a:pt x="182" y="147"/>
                    <a:pt x="175" y="155"/>
                  </a:cubicBezTo>
                  <a:cubicBezTo>
                    <a:pt x="159" y="173"/>
                    <a:pt x="151" y="203"/>
                    <a:pt x="151" y="244"/>
                  </a:cubicBezTo>
                  <a:cubicBezTo>
                    <a:pt x="151" y="263"/>
                    <a:pt x="152" y="279"/>
                    <a:pt x="153" y="292"/>
                  </a:cubicBezTo>
                  <a:cubicBezTo>
                    <a:pt x="155" y="304"/>
                    <a:pt x="159" y="315"/>
                    <a:pt x="164" y="324"/>
                  </a:cubicBezTo>
                  <a:cubicBezTo>
                    <a:pt x="170" y="333"/>
                    <a:pt x="177" y="341"/>
                    <a:pt x="187" y="348"/>
                  </a:cubicBezTo>
                  <a:cubicBezTo>
                    <a:pt x="197" y="355"/>
                    <a:pt x="210" y="361"/>
                    <a:pt x="226" y="367"/>
                  </a:cubicBezTo>
                  <a:cubicBezTo>
                    <a:pt x="334" y="411"/>
                    <a:pt x="334" y="411"/>
                    <a:pt x="334" y="411"/>
                  </a:cubicBezTo>
                  <a:cubicBezTo>
                    <a:pt x="361" y="422"/>
                    <a:pt x="384" y="434"/>
                    <a:pt x="401" y="448"/>
                  </a:cubicBezTo>
                  <a:cubicBezTo>
                    <a:pt x="419" y="461"/>
                    <a:pt x="433" y="478"/>
                    <a:pt x="444" y="498"/>
                  </a:cubicBezTo>
                  <a:cubicBezTo>
                    <a:pt x="454" y="517"/>
                    <a:pt x="461" y="541"/>
                    <a:pt x="465" y="568"/>
                  </a:cubicBezTo>
                  <a:cubicBezTo>
                    <a:pt x="470" y="595"/>
                    <a:pt x="472" y="628"/>
                    <a:pt x="472" y="666"/>
                  </a:cubicBezTo>
                  <a:cubicBezTo>
                    <a:pt x="472" y="713"/>
                    <a:pt x="468" y="753"/>
                    <a:pt x="460" y="785"/>
                  </a:cubicBezTo>
                  <a:cubicBezTo>
                    <a:pt x="452" y="818"/>
                    <a:pt x="436" y="845"/>
                    <a:pt x="413" y="867"/>
                  </a:cubicBezTo>
                  <a:cubicBezTo>
                    <a:pt x="394" y="885"/>
                    <a:pt x="370" y="900"/>
                    <a:pt x="341" y="911"/>
                  </a:cubicBezTo>
                  <a:cubicBezTo>
                    <a:pt x="311" y="922"/>
                    <a:pt x="276" y="927"/>
                    <a:pt x="235" y="927"/>
                  </a:cubicBezTo>
                  <a:cubicBezTo>
                    <a:pt x="158" y="927"/>
                    <a:pt x="99" y="907"/>
                    <a:pt x="59" y="867"/>
                  </a:cubicBezTo>
                  <a:cubicBezTo>
                    <a:pt x="36" y="845"/>
                    <a:pt x="21" y="819"/>
                    <a:pt x="13" y="789"/>
                  </a:cubicBezTo>
                  <a:cubicBezTo>
                    <a:pt x="4" y="759"/>
                    <a:pt x="0" y="720"/>
                    <a:pt x="0" y="671"/>
                  </a:cubicBezTo>
                  <a:cubicBezTo>
                    <a:pt x="143" y="671"/>
                    <a:pt x="143" y="671"/>
                    <a:pt x="143" y="671"/>
                  </a:cubicBezTo>
                  <a:cubicBezTo>
                    <a:pt x="143" y="696"/>
                    <a:pt x="145" y="716"/>
                    <a:pt x="148" y="732"/>
                  </a:cubicBezTo>
                  <a:cubicBezTo>
                    <a:pt x="152" y="748"/>
                    <a:pt x="158" y="762"/>
                    <a:pt x="169" y="774"/>
                  </a:cubicBezTo>
                  <a:cubicBezTo>
                    <a:pt x="175" y="781"/>
                    <a:pt x="184" y="786"/>
                    <a:pt x="195" y="791"/>
                  </a:cubicBezTo>
                  <a:cubicBezTo>
                    <a:pt x="206" y="796"/>
                    <a:pt x="219" y="798"/>
                    <a:pt x="235" y="798"/>
                  </a:cubicBezTo>
                  <a:cubicBezTo>
                    <a:pt x="267" y="798"/>
                    <a:pt x="290" y="790"/>
                    <a:pt x="304" y="773"/>
                  </a:cubicBezTo>
                  <a:cubicBezTo>
                    <a:pt x="314" y="761"/>
                    <a:pt x="320" y="748"/>
                    <a:pt x="323" y="732"/>
                  </a:cubicBezTo>
                  <a:cubicBezTo>
                    <a:pt x="327" y="716"/>
                    <a:pt x="329" y="696"/>
                    <a:pt x="329" y="671"/>
                  </a:cubicBezTo>
                  <a:cubicBezTo>
                    <a:pt x="329" y="648"/>
                    <a:pt x="327" y="628"/>
                    <a:pt x="325" y="611"/>
                  </a:cubicBezTo>
                  <a:cubicBezTo>
                    <a:pt x="323" y="595"/>
                    <a:pt x="319" y="582"/>
                    <a:pt x="313" y="571"/>
                  </a:cubicBezTo>
                  <a:cubicBezTo>
                    <a:pt x="306" y="560"/>
                    <a:pt x="297" y="551"/>
                    <a:pt x="286" y="544"/>
                  </a:cubicBezTo>
                  <a:cubicBezTo>
                    <a:pt x="275" y="536"/>
                    <a:pt x="261" y="529"/>
                    <a:pt x="243" y="522"/>
                  </a:cubicBezTo>
                  <a:cubicBezTo>
                    <a:pt x="134" y="477"/>
                    <a:pt x="134" y="477"/>
                    <a:pt x="134" y="477"/>
                  </a:cubicBezTo>
                  <a:cubicBezTo>
                    <a:pt x="111" y="468"/>
                    <a:pt x="91" y="457"/>
                    <a:pt x="75" y="445"/>
                  </a:cubicBezTo>
                  <a:cubicBezTo>
                    <a:pt x="59" y="433"/>
                    <a:pt x="46" y="418"/>
                    <a:pt x="36" y="401"/>
                  </a:cubicBezTo>
                  <a:cubicBezTo>
                    <a:pt x="26" y="383"/>
                    <a:pt x="19" y="362"/>
                    <a:pt x="15" y="338"/>
                  </a:cubicBezTo>
                  <a:cubicBezTo>
                    <a:pt x="10" y="313"/>
                    <a:pt x="7" y="283"/>
                    <a:pt x="7" y="248"/>
                  </a:cubicBezTo>
                  <a:cubicBezTo>
                    <a:pt x="7" y="207"/>
                    <a:pt x="14" y="170"/>
                    <a:pt x="26" y="137"/>
                  </a:cubicBezTo>
                  <a:cubicBezTo>
                    <a:pt x="38" y="105"/>
                    <a:pt x="57" y="77"/>
                    <a:pt x="82" y="55"/>
                  </a:cubicBezTo>
                  <a:cubicBezTo>
                    <a:pt x="101" y="38"/>
                    <a:pt x="124" y="24"/>
                    <a:pt x="150" y="15"/>
                  </a:cubicBezTo>
                  <a:cubicBezTo>
                    <a:pt x="176" y="5"/>
                    <a:pt x="205" y="0"/>
                    <a:pt x="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1" name="Freeform 21"/>
            <p:cNvSpPr>
              <a:spLocks/>
            </p:cNvSpPr>
            <p:nvPr userDrawn="1"/>
          </p:nvSpPr>
          <p:spPr bwMode="auto">
            <a:xfrm>
              <a:off x="1859" y="1004"/>
              <a:ext cx="43" cy="88"/>
            </a:xfrm>
            <a:custGeom>
              <a:avLst/>
              <a:gdLst>
                <a:gd name="T0" fmla="*/ 43 w 43"/>
                <a:gd name="T1" fmla="*/ 13 h 88"/>
                <a:gd name="T2" fmla="*/ 28 w 43"/>
                <a:gd name="T3" fmla="*/ 13 h 88"/>
                <a:gd name="T4" fmla="*/ 28 w 43"/>
                <a:gd name="T5" fmla="*/ 88 h 88"/>
                <a:gd name="T6" fmla="*/ 15 w 43"/>
                <a:gd name="T7" fmla="*/ 88 h 88"/>
                <a:gd name="T8" fmla="*/ 15 w 43"/>
                <a:gd name="T9" fmla="*/ 13 h 88"/>
                <a:gd name="T10" fmla="*/ 0 w 43"/>
                <a:gd name="T11" fmla="*/ 13 h 88"/>
                <a:gd name="T12" fmla="*/ 0 w 43"/>
                <a:gd name="T13" fmla="*/ 0 h 88"/>
                <a:gd name="T14" fmla="*/ 43 w 43"/>
                <a:gd name="T15" fmla="*/ 0 h 88"/>
                <a:gd name="T16" fmla="*/ 43 w 43"/>
                <a:gd name="T17"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88">
                  <a:moveTo>
                    <a:pt x="43" y="13"/>
                  </a:moveTo>
                  <a:lnTo>
                    <a:pt x="28" y="13"/>
                  </a:lnTo>
                  <a:lnTo>
                    <a:pt x="28" y="88"/>
                  </a:lnTo>
                  <a:lnTo>
                    <a:pt x="15" y="88"/>
                  </a:lnTo>
                  <a:lnTo>
                    <a:pt x="15" y="13"/>
                  </a:lnTo>
                  <a:lnTo>
                    <a:pt x="0" y="13"/>
                  </a:lnTo>
                  <a:lnTo>
                    <a:pt x="0" y="0"/>
                  </a:lnTo>
                  <a:lnTo>
                    <a:pt x="43" y="0"/>
                  </a:lnTo>
                  <a:lnTo>
                    <a:pt x="43"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2" name="Freeform 22"/>
            <p:cNvSpPr>
              <a:spLocks/>
            </p:cNvSpPr>
            <p:nvPr userDrawn="1"/>
          </p:nvSpPr>
          <p:spPr bwMode="auto">
            <a:xfrm>
              <a:off x="1955" y="1003"/>
              <a:ext cx="45" cy="90"/>
            </a:xfrm>
            <a:custGeom>
              <a:avLst/>
              <a:gdLst>
                <a:gd name="T0" fmla="*/ 238 w 472"/>
                <a:gd name="T1" fmla="*/ 0 h 927"/>
                <a:gd name="T2" fmla="*/ 402 w 472"/>
                <a:gd name="T3" fmla="*/ 55 h 927"/>
                <a:gd name="T4" fmla="*/ 452 w 472"/>
                <a:gd name="T5" fmla="*/ 139 h 927"/>
                <a:gd name="T6" fmla="*/ 466 w 472"/>
                <a:gd name="T7" fmla="*/ 253 h 927"/>
                <a:gd name="T8" fmla="*/ 323 w 472"/>
                <a:gd name="T9" fmla="*/ 253 h 927"/>
                <a:gd name="T10" fmla="*/ 319 w 472"/>
                <a:gd name="T11" fmla="*/ 198 h 927"/>
                <a:gd name="T12" fmla="*/ 301 w 472"/>
                <a:gd name="T13" fmla="*/ 156 h 927"/>
                <a:gd name="T14" fmla="*/ 237 w 472"/>
                <a:gd name="T15" fmla="*/ 129 h 927"/>
                <a:gd name="T16" fmla="*/ 201 w 472"/>
                <a:gd name="T17" fmla="*/ 136 h 927"/>
                <a:gd name="T18" fmla="*/ 176 w 472"/>
                <a:gd name="T19" fmla="*/ 155 h 927"/>
                <a:gd name="T20" fmla="*/ 151 w 472"/>
                <a:gd name="T21" fmla="*/ 244 h 927"/>
                <a:gd name="T22" fmla="*/ 154 w 472"/>
                <a:gd name="T23" fmla="*/ 292 h 927"/>
                <a:gd name="T24" fmla="*/ 165 w 472"/>
                <a:gd name="T25" fmla="*/ 324 h 927"/>
                <a:gd name="T26" fmla="*/ 188 w 472"/>
                <a:gd name="T27" fmla="*/ 348 h 927"/>
                <a:gd name="T28" fmla="*/ 227 w 472"/>
                <a:gd name="T29" fmla="*/ 367 h 927"/>
                <a:gd name="T30" fmla="*/ 334 w 472"/>
                <a:gd name="T31" fmla="*/ 411 h 927"/>
                <a:gd name="T32" fmla="*/ 402 w 472"/>
                <a:gd name="T33" fmla="*/ 448 h 927"/>
                <a:gd name="T34" fmla="*/ 444 w 472"/>
                <a:gd name="T35" fmla="*/ 498 h 927"/>
                <a:gd name="T36" fmla="*/ 466 w 472"/>
                <a:gd name="T37" fmla="*/ 568 h 927"/>
                <a:gd name="T38" fmla="*/ 472 w 472"/>
                <a:gd name="T39" fmla="*/ 666 h 927"/>
                <a:gd name="T40" fmla="*/ 460 w 472"/>
                <a:gd name="T41" fmla="*/ 785 h 927"/>
                <a:gd name="T42" fmla="*/ 414 w 472"/>
                <a:gd name="T43" fmla="*/ 867 h 927"/>
                <a:gd name="T44" fmla="*/ 341 w 472"/>
                <a:gd name="T45" fmla="*/ 911 h 927"/>
                <a:gd name="T46" fmla="*/ 236 w 472"/>
                <a:gd name="T47" fmla="*/ 927 h 927"/>
                <a:gd name="T48" fmla="*/ 59 w 472"/>
                <a:gd name="T49" fmla="*/ 867 h 927"/>
                <a:gd name="T50" fmla="*/ 13 w 472"/>
                <a:gd name="T51" fmla="*/ 789 h 927"/>
                <a:gd name="T52" fmla="*/ 0 w 472"/>
                <a:gd name="T53" fmla="*/ 671 h 927"/>
                <a:gd name="T54" fmla="*/ 144 w 472"/>
                <a:gd name="T55" fmla="*/ 671 h 927"/>
                <a:gd name="T56" fmla="*/ 149 w 472"/>
                <a:gd name="T57" fmla="*/ 732 h 927"/>
                <a:gd name="T58" fmla="*/ 169 w 472"/>
                <a:gd name="T59" fmla="*/ 774 h 927"/>
                <a:gd name="T60" fmla="*/ 195 w 472"/>
                <a:gd name="T61" fmla="*/ 791 h 927"/>
                <a:gd name="T62" fmla="*/ 236 w 472"/>
                <a:gd name="T63" fmla="*/ 798 h 927"/>
                <a:gd name="T64" fmla="*/ 305 w 472"/>
                <a:gd name="T65" fmla="*/ 773 h 927"/>
                <a:gd name="T66" fmla="*/ 324 w 472"/>
                <a:gd name="T67" fmla="*/ 732 h 927"/>
                <a:gd name="T68" fmla="*/ 329 w 472"/>
                <a:gd name="T69" fmla="*/ 671 h 927"/>
                <a:gd name="T70" fmla="*/ 326 w 472"/>
                <a:gd name="T71" fmla="*/ 611 h 927"/>
                <a:gd name="T72" fmla="*/ 313 w 472"/>
                <a:gd name="T73" fmla="*/ 571 h 927"/>
                <a:gd name="T74" fmla="*/ 287 w 472"/>
                <a:gd name="T75" fmla="*/ 544 h 927"/>
                <a:gd name="T76" fmla="*/ 243 w 472"/>
                <a:gd name="T77" fmla="*/ 522 h 927"/>
                <a:gd name="T78" fmla="*/ 135 w 472"/>
                <a:gd name="T79" fmla="*/ 477 h 927"/>
                <a:gd name="T80" fmla="*/ 76 w 472"/>
                <a:gd name="T81" fmla="*/ 445 h 927"/>
                <a:gd name="T82" fmla="*/ 37 w 472"/>
                <a:gd name="T83" fmla="*/ 401 h 927"/>
                <a:gd name="T84" fmla="*/ 15 w 472"/>
                <a:gd name="T85" fmla="*/ 338 h 927"/>
                <a:gd name="T86" fmla="*/ 8 w 472"/>
                <a:gd name="T87" fmla="*/ 248 h 927"/>
                <a:gd name="T88" fmla="*/ 27 w 472"/>
                <a:gd name="T89" fmla="*/ 137 h 927"/>
                <a:gd name="T90" fmla="*/ 82 w 472"/>
                <a:gd name="T91" fmla="*/ 55 h 927"/>
                <a:gd name="T92" fmla="*/ 151 w 472"/>
                <a:gd name="T93" fmla="*/ 15 h 927"/>
                <a:gd name="T94" fmla="*/ 238 w 472"/>
                <a:gd name="T9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2" h="927">
                  <a:moveTo>
                    <a:pt x="238" y="0"/>
                  </a:moveTo>
                  <a:cubicBezTo>
                    <a:pt x="309" y="0"/>
                    <a:pt x="364" y="18"/>
                    <a:pt x="402" y="55"/>
                  </a:cubicBezTo>
                  <a:cubicBezTo>
                    <a:pt x="426" y="78"/>
                    <a:pt x="443" y="106"/>
                    <a:pt x="452" y="139"/>
                  </a:cubicBezTo>
                  <a:cubicBezTo>
                    <a:pt x="461" y="172"/>
                    <a:pt x="466" y="210"/>
                    <a:pt x="466" y="253"/>
                  </a:cubicBezTo>
                  <a:cubicBezTo>
                    <a:pt x="323" y="253"/>
                    <a:pt x="323" y="253"/>
                    <a:pt x="323" y="253"/>
                  </a:cubicBezTo>
                  <a:cubicBezTo>
                    <a:pt x="323" y="233"/>
                    <a:pt x="321" y="214"/>
                    <a:pt x="319" y="198"/>
                  </a:cubicBezTo>
                  <a:cubicBezTo>
                    <a:pt x="316" y="182"/>
                    <a:pt x="310" y="168"/>
                    <a:pt x="301" y="156"/>
                  </a:cubicBezTo>
                  <a:cubicBezTo>
                    <a:pt x="287" y="138"/>
                    <a:pt x="266" y="129"/>
                    <a:pt x="237" y="129"/>
                  </a:cubicBezTo>
                  <a:cubicBezTo>
                    <a:pt x="223" y="129"/>
                    <a:pt x="210" y="131"/>
                    <a:pt x="201" y="136"/>
                  </a:cubicBezTo>
                  <a:cubicBezTo>
                    <a:pt x="191" y="141"/>
                    <a:pt x="182" y="147"/>
                    <a:pt x="176" y="155"/>
                  </a:cubicBezTo>
                  <a:cubicBezTo>
                    <a:pt x="159" y="173"/>
                    <a:pt x="151" y="203"/>
                    <a:pt x="151" y="244"/>
                  </a:cubicBezTo>
                  <a:cubicBezTo>
                    <a:pt x="151" y="263"/>
                    <a:pt x="152" y="279"/>
                    <a:pt x="154" y="292"/>
                  </a:cubicBezTo>
                  <a:cubicBezTo>
                    <a:pt x="156" y="304"/>
                    <a:pt x="159" y="315"/>
                    <a:pt x="165" y="324"/>
                  </a:cubicBezTo>
                  <a:cubicBezTo>
                    <a:pt x="170" y="333"/>
                    <a:pt x="178" y="341"/>
                    <a:pt x="188" y="348"/>
                  </a:cubicBezTo>
                  <a:cubicBezTo>
                    <a:pt x="198" y="355"/>
                    <a:pt x="211" y="361"/>
                    <a:pt x="227" y="367"/>
                  </a:cubicBezTo>
                  <a:cubicBezTo>
                    <a:pt x="334" y="411"/>
                    <a:pt x="334" y="411"/>
                    <a:pt x="334" y="411"/>
                  </a:cubicBezTo>
                  <a:cubicBezTo>
                    <a:pt x="362" y="422"/>
                    <a:pt x="384" y="434"/>
                    <a:pt x="402" y="448"/>
                  </a:cubicBezTo>
                  <a:cubicBezTo>
                    <a:pt x="420" y="461"/>
                    <a:pt x="434" y="478"/>
                    <a:pt x="444" y="498"/>
                  </a:cubicBezTo>
                  <a:cubicBezTo>
                    <a:pt x="455" y="517"/>
                    <a:pt x="462" y="541"/>
                    <a:pt x="466" y="568"/>
                  </a:cubicBezTo>
                  <a:cubicBezTo>
                    <a:pt x="470" y="595"/>
                    <a:pt x="472" y="628"/>
                    <a:pt x="472" y="666"/>
                  </a:cubicBezTo>
                  <a:cubicBezTo>
                    <a:pt x="472" y="713"/>
                    <a:pt x="468" y="753"/>
                    <a:pt x="460" y="785"/>
                  </a:cubicBezTo>
                  <a:cubicBezTo>
                    <a:pt x="452" y="818"/>
                    <a:pt x="437" y="845"/>
                    <a:pt x="414" y="867"/>
                  </a:cubicBezTo>
                  <a:cubicBezTo>
                    <a:pt x="395" y="885"/>
                    <a:pt x="371" y="900"/>
                    <a:pt x="341" y="911"/>
                  </a:cubicBezTo>
                  <a:cubicBezTo>
                    <a:pt x="312" y="922"/>
                    <a:pt x="277" y="927"/>
                    <a:pt x="236" y="927"/>
                  </a:cubicBezTo>
                  <a:cubicBezTo>
                    <a:pt x="158" y="927"/>
                    <a:pt x="99" y="907"/>
                    <a:pt x="59" y="867"/>
                  </a:cubicBezTo>
                  <a:cubicBezTo>
                    <a:pt x="37" y="845"/>
                    <a:pt x="22" y="819"/>
                    <a:pt x="13" y="789"/>
                  </a:cubicBezTo>
                  <a:cubicBezTo>
                    <a:pt x="5" y="759"/>
                    <a:pt x="0" y="720"/>
                    <a:pt x="0" y="671"/>
                  </a:cubicBezTo>
                  <a:cubicBezTo>
                    <a:pt x="144" y="671"/>
                    <a:pt x="144" y="671"/>
                    <a:pt x="144" y="671"/>
                  </a:cubicBezTo>
                  <a:cubicBezTo>
                    <a:pt x="144" y="696"/>
                    <a:pt x="145" y="716"/>
                    <a:pt x="149" y="732"/>
                  </a:cubicBezTo>
                  <a:cubicBezTo>
                    <a:pt x="152" y="748"/>
                    <a:pt x="159" y="762"/>
                    <a:pt x="169" y="774"/>
                  </a:cubicBezTo>
                  <a:cubicBezTo>
                    <a:pt x="176" y="781"/>
                    <a:pt x="185" y="786"/>
                    <a:pt x="195" y="791"/>
                  </a:cubicBezTo>
                  <a:cubicBezTo>
                    <a:pt x="206" y="796"/>
                    <a:pt x="220" y="798"/>
                    <a:pt x="236" y="798"/>
                  </a:cubicBezTo>
                  <a:cubicBezTo>
                    <a:pt x="267" y="798"/>
                    <a:pt x="290" y="790"/>
                    <a:pt x="305" y="773"/>
                  </a:cubicBezTo>
                  <a:cubicBezTo>
                    <a:pt x="314" y="761"/>
                    <a:pt x="321" y="748"/>
                    <a:pt x="324" y="732"/>
                  </a:cubicBezTo>
                  <a:cubicBezTo>
                    <a:pt x="327" y="716"/>
                    <a:pt x="329" y="696"/>
                    <a:pt x="329" y="671"/>
                  </a:cubicBezTo>
                  <a:cubicBezTo>
                    <a:pt x="329" y="648"/>
                    <a:pt x="328" y="628"/>
                    <a:pt x="326" y="611"/>
                  </a:cubicBezTo>
                  <a:cubicBezTo>
                    <a:pt x="324" y="595"/>
                    <a:pt x="320" y="582"/>
                    <a:pt x="313" y="571"/>
                  </a:cubicBezTo>
                  <a:cubicBezTo>
                    <a:pt x="307" y="560"/>
                    <a:pt x="298" y="551"/>
                    <a:pt x="287" y="544"/>
                  </a:cubicBezTo>
                  <a:cubicBezTo>
                    <a:pt x="276" y="536"/>
                    <a:pt x="261" y="529"/>
                    <a:pt x="243" y="522"/>
                  </a:cubicBezTo>
                  <a:cubicBezTo>
                    <a:pt x="135" y="477"/>
                    <a:pt x="135" y="477"/>
                    <a:pt x="135" y="477"/>
                  </a:cubicBezTo>
                  <a:cubicBezTo>
                    <a:pt x="112" y="468"/>
                    <a:pt x="92" y="457"/>
                    <a:pt x="76" y="445"/>
                  </a:cubicBezTo>
                  <a:cubicBezTo>
                    <a:pt x="60" y="433"/>
                    <a:pt x="47" y="418"/>
                    <a:pt x="37" y="401"/>
                  </a:cubicBezTo>
                  <a:cubicBezTo>
                    <a:pt x="27" y="383"/>
                    <a:pt x="20" y="362"/>
                    <a:pt x="15" y="338"/>
                  </a:cubicBezTo>
                  <a:cubicBezTo>
                    <a:pt x="10" y="313"/>
                    <a:pt x="8" y="283"/>
                    <a:pt x="8" y="248"/>
                  </a:cubicBezTo>
                  <a:cubicBezTo>
                    <a:pt x="8" y="207"/>
                    <a:pt x="14" y="170"/>
                    <a:pt x="27" y="137"/>
                  </a:cubicBezTo>
                  <a:cubicBezTo>
                    <a:pt x="39" y="105"/>
                    <a:pt x="57" y="77"/>
                    <a:pt x="82" y="55"/>
                  </a:cubicBezTo>
                  <a:cubicBezTo>
                    <a:pt x="102" y="38"/>
                    <a:pt x="125" y="24"/>
                    <a:pt x="151" y="15"/>
                  </a:cubicBezTo>
                  <a:cubicBezTo>
                    <a:pt x="177" y="5"/>
                    <a:pt x="206" y="0"/>
                    <a:pt x="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3" name="Freeform 23"/>
            <p:cNvSpPr>
              <a:spLocks/>
            </p:cNvSpPr>
            <p:nvPr userDrawn="1"/>
          </p:nvSpPr>
          <p:spPr bwMode="auto">
            <a:xfrm>
              <a:off x="2024" y="1004"/>
              <a:ext cx="37" cy="88"/>
            </a:xfrm>
            <a:custGeom>
              <a:avLst/>
              <a:gdLst>
                <a:gd name="T0" fmla="*/ 37 w 37"/>
                <a:gd name="T1" fmla="*/ 13 h 88"/>
                <a:gd name="T2" fmla="*/ 14 w 37"/>
                <a:gd name="T3" fmla="*/ 13 h 88"/>
                <a:gd name="T4" fmla="*/ 14 w 37"/>
                <a:gd name="T5" fmla="*/ 37 h 88"/>
                <a:gd name="T6" fmla="*/ 34 w 37"/>
                <a:gd name="T7" fmla="*/ 37 h 88"/>
                <a:gd name="T8" fmla="*/ 34 w 37"/>
                <a:gd name="T9" fmla="*/ 50 h 88"/>
                <a:gd name="T10" fmla="*/ 14 w 37"/>
                <a:gd name="T11" fmla="*/ 50 h 88"/>
                <a:gd name="T12" fmla="*/ 14 w 37"/>
                <a:gd name="T13" fmla="*/ 75 h 88"/>
                <a:gd name="T14" fmla="*/ 37 w 37"/>
                <a:gd name="T15" fmla="*/ 75 h 88"/>
                <a:gd name="T16" fmla="*/ 37 w 37"/>
                <a:gd name="T17" fmla="*/ 88 h 88"/>
                <a:gd name="T18" fmla="*/ 0 w 37"/>
                <a:gd name="T19" fmla="*/ 88 h 88"/>
                <a:gd name="T20" fmla="*/ 0 w 37"/>
                <a:gd name="T21" fmla="*/ 0 h 88"/>
                <a:gd name="T22" fmla="*/ 37 w 37"/>
                <a:gd name="T23" fmla="*/ 0 h 88"/>
                <a:gd name="T24" fmla="*/ 37 w 37"/>
                <a:gd name="T25"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8">
                  <a:moveTo>
                    <a:pt x="37" y="13"/>
                  </a:moveTo>
                  <a:lnTo>
                    <a:pt x="14" y="13"/>
                  </a:lnTo>
                  <a:lnTo>
                    <a:pt x="14" y="37"/>
                  </a:lnTo>
                  <a:lnTo>
                    <a:pt x="34" y="37"/>
                  </a:lnTo>
                  <a:lnTo>
                    <a:pt x="34" y="50"/>
                  </a:lnTo>
                  <a:lnTo>
                    <a:pt x="14" y="50"/>
                  </a:lnTo>
                  <a:lnTo>
                    <a:pt x="14" y="75"/>
                  </a:lnTo>
                  <a:lnTo>
                    <a:pt x="37" y="75"/>
                  </a:lnTo>
                  <a:lnTo>
                    <a:pt x="37" y="88"/>
                  </a:lnTo>
                  <a:lnTo>
                    <a:pt x="0" y="88"/>
                  </a:lnTo>
                  <a:lnTo>
                    <a:pt x="0" y="0"/>
                  </a:lnTo>
                  <a:lnTo>
                    <a:pt x="37" y="0"/>
                  </a:ln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4" name="Freeform 24"/>
            <p:cNvSpPr>
              <a:spLocks/>
            </p:cNvSpPr>
            <p:nvPr userDrawn="1"/>
          </p:nvSpPr>
          <p:spPr bwMode="auto">
            <a:xfrm>
              <a:off x="2083" y="1003"/>
              <a:ext cx="46" cy="90"/>
            </a:xfrm>
            <a:custGeom>
              <a:avLst/>
              <a:gdLst>
                <a:gd name="T0" fmla="*/ 243 w 476"/>
                <a:gd name="T1" fmla="*/ 0 h 932"/>
                <a:gd name="T2" fmla="*/ 334 w 476"/>
                <a:gd name="T3" fmla="*/ 15 h 932"/>
                <a:gd name="T4" fmla="*/ 403 w 476"/>
                <a:gd name="T5" fmla="*/ 59 h 932"/>
                <a:gd name="T6" fmla="*/ 455 w 476"/>
                <a:gd name="T7" fmla="*/ 140 h 932"/>
                <a:gd name="T8" fmla="*/ 476 w 476"/>
                <a:gd name="T9" fmla="*/ 251 h 932"/>
                <a:gd name="T10" fmla="*/ 332 w 476"/>
                <a:gd name="T11" fmla="*/ 251 h 932"/>
                <a:gd name="T12" fmla="*/ 327 w 476"/>
                <a:gd name="T13" fmla="*/ 202 h 932"/>
                <a:gd name="T14" fmla="*/ 311 w 476"/>
                <a:gd name="T15" fmla="*/ 163 h 932"/>
                <a:gd name="T16" fmla="*/ 285 w 476"/>
                <a:gd name="T17" fmla="*/ 138 h 932"/>
                <a:gd name="T18" fmla="*/ 243 w 476"/>
                <a:gd name="T19" fmla="*/ 130 h 932"/>
                <a:gd name="T20" fmla="*/ 201 w 476"/>
                <a:gd name="T21" fmla="*/ 139 h 932"/>
                <a:gd name="T22" fmla="*/ 175 w 476"/>
                <a:gd name="T23" fmla="*/ 164 h 932"/>
                <a:gd name="T24" fmla="*/ 148 w 476"/>
                <a:gd name="T25" fmla="*/ 269 h 932"/>
                <a:gd name="T26" fmla="*/ 143 w 476"/>
                <a:gd name="T27" fmla="*/ 466 h 932"/>
                <a:gd name="T28" fmla="*/ 148 w 476"/>
                <a:gd name="T29" fmla="*/ 663 h 932"/>
                <a:gd name="T30" fmla="*/ 175 w 476"/>
                <a:gd name="T31" fmla="*/ 768 h 932"/>
                <a:gd name="T32" fmla="*/ 201 w 476"/>
                <a:gd name="T33" fmla="*/ 793 h 932"/>
                <a:gd name="T34" fmla="*/ 243 w 476"/>
                <a:gd name="T35" fmla="*/ 802 h 932"/>
                <a:gd name="T36" fmla="*/ 285 w 476"/>
                <a:gd name="T37" fmla="*/ 793 h 932"/>
                <a:gd name="T38" fmla="*/ 311 w 476"/>
                <a:gd name="T39" fmla="*/ 769 h 932"/>
                <a:gd name="T40" fmla="*/ 327 w 476"/>
                <a:gd name="T41" fmla="*/ 728 h 932"/>
                <a:gd name="T42" fmla="*/ 332 w 476"/>
                <a:gd name="T43" fmla="*/ 680 h 932"/>
                <a:gd name="T44" fmla="*/ 476 w 476"/>
                <a:gd name="T45" fmla="*/ 680 h 932"/>
                <a:gd name="T46" fmla="*/ 454 w 476"/>
                <a:gd name="T47" fmla="*/ 792 h 932"/>
                <a:gd name="T48" fmla="*/ 400 w 476"/>
                <a:gd name="T49" fmla="*/ 874 h 932"/>
                <a:gd name="T50" fmla="*/ 332 w 476"/>
                <a:gd name="T51" fmla="*/ 918 h 932"/>
                <a:gd name="T52" fmla="*/ 243 w 476"/>
                <a:gd name="T53" fmla="*/ 932 h 932"/>
                <a:gd name="T54" fmla="*/ 137 w 476"/>
                <a:gd name="T55" fmla="*/ 909 h 932"/>
                <a:gd name="T56" fmla="*/ 66 w 476"/>
                <a:gd name="T57" fmla="*/ 854 h 932"/>
                <a:gd name="T58" fmla="*/ 31 w 476"/>
                <a:gd name="T59" fmla="*/ 793 h 932"/>
                <a:gd name="T60" fmla="*/ 11 w 476"/>
                <a:gd name="T61" fmla="*/ 714 h 932"/>
                <a:gd name="T62" fmla="*/ 2 w 476"/>
                <a:gd name="T63" fmla="*/ 607 h 932"/>
                <a:gd name="T64" fmla="*/ 0 w 476"/>
                <a:gd name="T65" fmla="*/ 466 h 932"/>
                <a:gd name="T66" fmla="*/ 2 w 476"/>
                <a:gd name="T67" fmla="*/ 325 h 932"/>
                <a:gd name="T68" fmla="*/ 11 w 476"/>
                <a:gd name="T69" fmla="*/ 218 h 932"/>
                <a:gd name="T70" fmla="*/ 31 w 476"/>
                <a:gd name="T71" fmla="*/ 138 h 932"/>
                <a:gd name="T72" fmla="*/ 66 w 476"/>
                <a:gd name="T73" fmla="*/ 78 h 932"/>
                <a:gd name="T74" fmla="*/ 137 w 476"/>
                <a:gd name="T75" fmla="*/ 23 h 932"/>
                <a:gd name="T76" fmla="*/ 243 w 476"/>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932">
                  <a:moveTo>
                    <a:pt x="243" y="0"/>
                  </a:moveTo>
                  <a:cubicBezTo>
                    <a:pt x="278" y="0"/>
                    <a:pt x="308" y="5"/>
                    <a:pt x="334" y="15"/>
                  </a:cubicBezTo>
                  <a:cubicBezTo>
                    <a:pt x="359" y="25"/>
                    <a:pt x="382" y="40"/>
                    <a:pt x="403" y="59"/>
                  </a:cubicBezTo>
                  <a:cubicBezTo>
                    <a:pt x="426" y="80"/>
                    <a:pt x="443" y="108"/>
                    <a:pt x="455" y="140"/>
                  </a:cubicBezTo>
                  <a:cubicBezTo>
                    <a:pt x="467" y="173"/>
                    <a:pt x="474" y="210"/>
                    <a:pt x="476" y="251"/>
                  </a:cubicBezTo>
                  <a:cubicBezTo>
                    <a:pt x="332" y="251"/>
                    <a:pt x="332" y="251"/>
                    <a:pt x="332" y="251"/>
                  </a:cubicBezTo>
                  <a:cubicBezTo>
                    <a:pt x="332" y="234"/>
                    <a:pt x="330" y="218"/>
                    <a:pt x="327" y="202"/>
                  </a:cubicBezTo>
                  <a:cubicBezTo>
                    <a:pt x="324" y="187"/>
                    <a:pt x="318" y="174"/>
                    <a:pt x="311" y="163"/>
                  </a:cubicBezTo>
                  <a:cubicBezTo>
                    <a:pt x="304" y="153"/>
                    <a:pt x="295" y="144"/>
                    <a:pt x="285" y="138"/>
                  </a:cubicBezTo>
                  <a:cubicBezTo>
                    <a:pt x="274" y="133"/>
                    <a:pt x="260" y="130"/>
                    <a:pt x="243" y="130"/>
                  </a:cubicBezTo>
                  <a:cubicBezTo>
                    <a:pt x="226" y="130"/>
                    <a:pt x="212" y="133"/>
                    <a:pt x="201" y="139"/>
                  </a:cubicBezTo>
                  <a:cubicBezTo>
                    <a:pt x="191" y="146"/>
                    <a:pt x="182" y="154"/>
                    <a:pt x="175" y="164"/>
                  </a:cubicBezTo>
                  <a:cubicBezTo>
                    <a:pt x="161" y="186"/>
                    <a:pt x="152" y="221"/>
                    <a:pt x="148" y="269"/>
                  </a:cubicBezTo>
                  <a:cubicBezTo>
                    <a:pt x="145" y="317"/>
                    <a:pt x="143" y="382"/>
                    <a:pt x="143" y="466"/>
                  </a:cubicBezTo>
                  <a:cubicBezTo>
                    <a:pt x="143" y="550"/>
                    <a:pt x="145" y="615"/>
                    <a:pt x="148" y="663"/>
                  </a:cubicBezTo>
                  <a:cubicBezTo>
                    <a:pt x="152" y="711"/>
                    <a:pt x="161" y="746"/>
                    <a:pt x="175" y="768"/>
                  </a:cubicBezTo>
                  <a:cubicBezTo>
                    <a:pt x="182" y="778"/>
                    <a:pt x="191" y="786"/>
                    <a:pt x="201" y="793"/>
                  </a:cubicBezTo>
                  <a:cubicBezTo>
                    <a:pt x="212" y="799"/>
                    <a:pt x="226" y="802"/>
                    <a:pt x="243" y="802"/>
                  </a:cubicBezTo>
                  <a:cubicBezTo>
                    <a:pt x="260" y="802"/>
                    <a:pt x="274" y="799"/>
                    <a:pt x="285" y="793"/>
                  </a:cubicBezTo>
                  <a:cubicBezTo>
                    <a:pt x="295" y="787"/>
                    <a:pt x="304" y="779"/>
                    <a:pt x="311" y="769"/>
                  </a:cubicBezTo>
                  <a:cubicBezTo>
                    <a:pt x="318" y="757"/>
                    <a:pt x="324" y="744"/>
                    <a:pt x="327" y="728"/>
                  </a:cubicBezTo>
                  <a:cubicBezTo>
                    <a:pt x="330" y="713"/>
                    <a:pt x="332" y="697"/>
                    <a:pt x="332" y="680"/>
                  </a:cubicBezTo>
                  <a:cubicBezTo>
                    <a:pt x="476" y="680"/>
                    <a:pt x="476" y="680"/>
                    <a:pt x="476" y="680"/>
                  </a:cubicBezTo>
                  <a:cubicBezTo>
                    <a:pt x="474" y="721"/>
                    <a:pt x="467" y="758"/>
                    <a:pt x="454" y="792"/>
                  </a:cubicBezTo>
                  <a:cubicBezTo>
                    <a:pt x="441" y="825"/>
                    <a:pt x="423" y="853"/>
                    <a:pt x="400" y="874"/>
                  </a:cubicBezTo>
                  <a:cubicBezTo>
                    <a:pt x="380" y="894"/>
                    <a:pt x="357" y="908"/>
                    <a:pt x="332" y="918"/>
                  </a:cubicBezTo>
                  <a:cubicBezTo>
                    <a:pt x="308" y="927"/>
                    <a:pt x="278" y="932"/>
                    <a:pt x="243" y="932"/>
                  </a:cubicBezTo>
                  <a:cubicBezTo>
                    <a:pt x="200" y="932"/>
                    <a:pt x="165" y="924"/>
                    <a:pt x="137" y="909"/>
                  </a:cubicBezTo>
                  <a:cubicBezTo>
                    <a:pt x="109" y="894"/>
                    <a:pt x="85" y="876"/>
                    <a:pt x="66" y="854"/>
                  </a:cubicBezTo>
                  <a:cubicBezTo>
                    <a:pt x="51" y="836"/>
                    <a:pt x="39" y="816"/>
                    <a:pt x="31" y="793"/>
                  </a:cubicBezTo>
                  <a:cubicBezTo>
                    <a:pt x="22" y="771"/>
                    <a:pt x="15" y="745"/>
                    <a:pt x="11" y="714"/>
                  </a:cubicBezTo>
                  <a:cubicBezTo>
                    <a:pt x="6" y="683"/>
                    <a:pt x="3" y="648"/>
                    <a:pt x="2" y="607"/>
                  </a:cubicBezTo>
                  <a:cubicBezTo>
                    <a:pt x="1" y="567"/>
                    <a:pt x="0" y="520"/>
                    <a:pt x="0" y="466"/>
                  </a:cubicBezTo>
                  <a:cubicBezTo>
                    <a:pt x="0" y="412"/>
                    <a:pt x="1" y="365"/>
                    <a:pt x="2" y="325"/>
                  </a:cubicBezTo>
                  <a:cubicBezTo>
                    <a:pt x="3" y="284"/>
                    <a:pt x="6" y="248"/>
                    <a:pt x="11" y="218"/>
                  </a:cubicBezTo>
                  <a:cubicBezTo>
                    <a:pt x="15" y="187"/>
                    <a:pt x="22" y="161"/>
                    <a:pt x="31" y="138"/>
                  </a:cubicBezTo>
                  <a:cubicBezTo>
                    <a:pt x="39" y="116"/>
                    <a:pt x="51" y="96"/>
                    <a:pt x="66" y="78"/>
                  </a:cubicBezTo>
                  <a:cubicBezTo>
                    <a:pt x="85" y="56"/>
                    <a:pt x="109" y="38"/>
                    <a:pt x="137" y="23"/>
                  </a:cubicBezTo>
                  <a:cubicBezTo>
                    <a:pt x="165" y="8"/>
                    <a:pt x="200" y="0"/>
                    <a:pt x="2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5" name="Freeform 25"/>
            <p:cNvSpPr>
              <a:spLocks/>
            </p:cNvSpPr>
            <p:nvPr userDrawn="1"/>
          </p:nvSpPr>
          <p:spPr bwMode="auto">
            <a:xfrm>
              <a:off x="2152" y="1004"/>
              <a:ext cx="44" cy="89"/>
            </a:xfrm>
            <a:custGeom>
              <a:avLst/>
              <a:gdLst>
                <a:gd name="T0" fmla="*/ 465 w 465"/>
                <a:gd name="T1" fmla="*/ 685 h 921"/>
                <a:gd name="T2" fmla="*/ 402 w 465"/>
                <a:gd name="T3" fmla="*/ 853 h 921"/>
                <a:gd name="T4" fmla="*/ 233 w 465"/>
                <a:gd name="T5" fmla="*/ 921 h 921"/>
                <a:gd name="T6" fmla="*/ 63 w 465"/>
                <a:gd name="T7" fmla="*/ 853 h 921"/>
                <a:gd name="T8" fmla="*/ 0 w 465"/>
                <a:gd name="T9" fmla="*/ 685 h 921"/>
                <a:gd name="T10" fmla="*/ 0 w 465"/>
                <a:gd name="T11" fmla="*/ 0 h 921"/>
                <a:gd name="T12" fmla="*/ 144 w 465"/>
                <a:gd name="T13" fmla="*/ 0 h 921"/>
                <a:gd name="T14" fmla="*/ 144 w 465"/>
                <a:gd name="T15" fmla="*/ 680 h 921"/>
                <a:gd name="T16" fmla="*/ 167 w 465"/>
                <a:gd name="T17" fmla="*/ 765 h 921"/>
                <a:gd name="T18" fmla="*/ 233 w 465"/>
                <a:gd name="T19" fmla="*/ 791 h 921"/>
                <a:gd name="T20" fmla="*/ 298 w 465"/>
                <a:gd name="T21" fmla="*/ 765 h 921"/>
                <a:gd name="T22" fmla="*/ 321 w 465"/>
                <a:gd name="T23" fmla="*/ 680 h 921"/>
                <a:gd name="T24" fmla="*/ 321 w 465"/>
                <a:gd name="T25" fmla="*/ 0 h 921"/>
                <a:gd name="T26" fmla="*/ 465 w 465"/>
                <a:gd name="T27" fmla="*/ 0 h 921"/>
                <a:gd name="T28" fmla="*/ 465 w 465"/>
                <a:gd name="T29" fmla="*/ 68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921">
                  <a:moveTo>
                    <a:pt x="465" y="685"/>
                  </a:moveTo>
                  <a:cubicBezTo>
                    <a:pt x="465" y="755"/>
                    <a:pt x="444" y="811"/>
                    <a:pt x="402" y="853"/>
                  </a:cubicBezTo>
                  <a:cubicBezTo>
                    <a:pt x="358" y="898"/>
                    <a:pt x="302" y="921"/>
                    <a:pt x="233" y="921"/>
                  </a:cubicBezTo>
                  <a:cubicBezTo>
                    <a:pt x="163" y="921"/>
                    <a:pt x="106" y="898"/>
                    <a:pt x="63" y="853"/>
                  </a:cubicBezTo>
                  <a:cubicBezTo>
                    <a:pt x="21" y="811"/>
                    <a:pt x="0" y="755"/>
                    <a:pt x="0" y="685"/>
                  </a:cubicBezTo>
                  <a:cubicBezTo>
                    <a:pt x="0" y="0"/>
                    <a:pt x="0" y="0"/>
                    <a:pt x="0" y="0"/>
                  </a:cubicBezTo>
                  <a:cubicBezTo>
                    <a:pt x="144" y="0"/>
                    <a:pt x="144" y="0"/>
                    <a:pt x="144" y="0"/>
                  </a:cubicBezTo>
                  <a:cubicBezTo>
                    <a:pt x="144" y="680"/>
                    <a:pt x="144" y="680"/>
                    <a:pt x="144" y="680"/>
                  </a:cubicBezTo>
                  <a:cubicBezTo>
                    <a:pt x="144" y="718"/>
                    <a:pt x="151" y="747"/>
                    <a:pt x="167" y="765"/>
                  </a:cubicBezTo>
                  <a:cubicBezTo>
                    <a:pt x="182" y="782"/>
                    <a:pt x="204" y="791"/>
                    <a:pt x="233" y="791"/>
                  </a:cubicBezTo>
                  <a:cubicBezTo>
                    <a:pt x="261" y="791"/>
                    <a:pt x="283" y="782"/>
                    <a:pt x="298" y="765"/>
                  </a:cubicBezTo>
                  <a:cubicBezTo>
                    <a:pt x="314" y="747"/>
                    <a:pt x="321" y="718"/>
                    <a:pt x="321" y="680"/>
                  </a:cubicBezTo>
                  <a:cubicBezTo>
                    <a:pt x="321" y="0"/>
                    <a:pt x="321" y="0"/>
                    <a:pt x="321" y="0"/>
                  </a:cubicBezTo>
                  <a:cubicBezTo>
                    <a:pt x="465" y="0"/>
                    <a:pt x="465" y="0"/>
                    <a:pt x="465" y="0"/>
                  </a:cubicBezTo>
                  <a:lnTo>
                    <a:pt x="465" y="6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6" name="Freeform 26"/>
            <p:cNvSpPr>
              <a:spLocks noEditPoints="1"/>
            </p:cNvSpPr>
            <p:nvPr userDrawn="1"/>
          </p:nvSpPr>
          <p:spPr bwMode="auto">
            <a:xfrm>
              <a:off x="2222" y="1004"/>
              <a:ext cx="48" cy="88"/>
            </a:xfrm>
            <a:custGeom>
              <a:avLst/>
              <a:gdLst>
                <a:gd name="T0" fmla="*/ 231 w 493"/>
                <a:gd name="T1" fmla="*/ 0 h 910"/>
                <a:gd name="T2" fmla="*/ 410 w 493"/>
                <a:gd name="T3" fmla="*/ 63 h 910"/>
                <a:gd name="T4" fmla="*/ 463 w 493"/>
                <a:gd name="T5" fmla="*/ 268 h 910"/>
                <a:gd name="T6" fmla="*/ 442 w 493"/>
                <a:gd name="T7" fmla="*/ 413 h 910"/>
                <a:gd name="T8" fmla="*/ 357 w 493"/>
                <a:gd name="T9" fmla="*/ 506 h 910"/>
                <a:gd name="T10" fmla="*/ 493 w 493"/>
                <a:gd name="T11" fmla="*/ 910 h 910"/>
                <a:gd name="T12" fmla="*/ 343 w 493"/>
                <a:gd name="T13" fmla="*/ 910 h 910"/>
                <a:gd name="T14" fmla="*/ 224 w 493"/>
                <a:gd name="T15" fmla="*/ 537 h 910"/>
                <a:gd name="T16" fmla="*/ 144 w 493"/>
                <a:gd name="T17" fmla="*/ 537 h 910"/>
                <a:gd name="T18" fmla="*/ 144 w 493"/>
                <a:gd name="T19" fmla="*/ 910 h 910"/>
                <a:gd name="T20" fmla="*/ 0 w 493"/>
                <a:gd name="T21" fmla="*/ 910 h 910"/>
                <a:gd name="T22" fmla="*/ 0 w 493"/>
                <a:gd name="T23" fmla="*/ 0 h 910"/>
                <a:gd name="T24" fmla="*/ 231 w 493"/>
                <a:gd name="T25" fmla="*/ 0 h 910"/>
                <a:gd name="T26" fmla="*/ 144 w 493"/>
                <a:gd name="T27" fmla="*/ 129 h 910"/>
                <a:gd name="T28" fmla="*/ 144 w 493"/>
                <a:gd name="T29" fmla="*/ 408 h 910"/>
                <a:gd name="T30" fmla="*/ 232 w 493"/>
                <a:gd name="T31" fmla="*/ 408 h 910"/>
                <a:gd name="T32" fmla="*/ 278 w 493"/>
                <a:gd name="T33" fmla="*/ 397 h 910"/>
                <a:gd name="T34" fmla="*/ 305 w 493"/>
                <a:gd name="T35" fmla="*/ 367 h 910"/>
                <a:gd name="T36" fmla="*/ 317 w 493"/>
                <a:gd name="T37" fmla="*/ 322 h 910"/>
                <a:gd name="T38" fmla="*/ 320 w 493"/>
                <a:gd name="T39" fmla="*/ 268 h 910"/>
                <a:gd name="T40" fmla="*/ 317 w 493"/>
                <a:gd name="T41" fmla="*/ 214 h 910"/>
                <a:gd name="T42" fmla="*/ 305 w 493"/>
                <a:gd name="T43" fmla="*/ 170 h 910"/>
                <a:gd name="T44" fmla="*/ 278 w 493"/>
                <a:gd name="T45" fmla="*/ 140 h 910"/>
                <a:gd name="T46" fmla="*/ 232 w 493"/>
                <a:gd name="T47" fmla="*/ 129 h 910"/>
                <a:gd name="T48" fmla="*/ 144 w 493"/>
                <a:gd name="T49" fmla="*/ 12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3" h="910">
                  <a:moveTo>
                    <a:pt x="231" y="0"/>
                  </a:moveTo>
                  <a:cubicBezTo>
                    <a:pt x="314" y="0"/>
                    <a:pt x="374" y="21"/>
                    <a:pt x="410" y="63"/>
                  </a:cubicBezTo>
                  <a:cubicBezTo>
                    <a:pt x="446" y="105"/>
                    <a:pt x="463" y="174"/>
                    <a:pt x="463" y="268"/>
                  </a:cubicBezTo>
                  <a:cubicBezTo>
                    <a:pt x="463" y="324"/>
                    <a:pt x="456" y="373"/>
                    <a:pt x="442" y="413"/>
                  </a:cubicBezTo>
                  <a:cubicBezTo>
                    <a:pt x="427" y="453"/>
                    <a:pt x="399" y="484"/>
                    <a:pt x="357" y="506"/>
                  </a:cubicBezTo>
                  <a:cubicBezTo>
                    <a:pt x="493" y="910"/>
                    <a:pt x="493" y="910"/>
                    <a:pt x="493" y="910"/>
                  </a:cubicBezTo>
                  <a:cubicBezTo>
                    <a:pt x="343" y="910"/>
                    <a:pt x="343" y="910"/>
                    <a:pt x="343" y="910"/>
                  </a:cubicBezTo>
                  <a:cubicBezTo>
                    <a:pt x="224" y="537"/>
                    <a:pt x="224" y="537"/>
                    <a:pt x="224" y="537"/>
                  </a:cubicBezTo>
                  <a:cubicBezTo>
                    <a:pt x="144" y="537"/>
                    <a:pt x="144" y="537"/>
                    <a:pt x="144" y="537"/>
                  </a:cubicBezTo>
                  <a:cubicBezTo>
                    <a:pt x="144" y="910"/>
                    <a:pt x="144" y="910"/>
                    <a:pt x="144" y="910"/>
                  </a:cubicBezTo>
                  <a:cubicBezTo>
                    <a:pt x="0" y="910"/>
                    <a:pt x="0" y="910"/>
                    <a:pt x="0" y="910"/>
                  </a:cubicBezTo>
                  <a:cubicBezTo>
                    <a:pt x="0" y="0"/>
                    <a:pt x="0" y="0"/>
                    <a:pt x="0" y="0"/>
                  </a:cubicBezTo>
                  <a:lnTo>
                    <a:pt x="231" y="0"/>
                  </a:lnTo>
                  <a:close/>
                  <a:moveTo>
                    <a:pt x="144" y="129"/>
                  </a:moveTo>
                  <a:cubicBezTo>
                    <a:pt x="144" y="408"/>
                    <a:pt x="144" y="408"/>
                    <a:pt x="144" y="408"/>
                  </a:cubicBezTo>
                  <a:cubicBezTo>
                    <a:pt x="232" y="408"/>
                    <a:pt x="232" y="408"/>
                    <a:pt x="232" y="408"/>
                  </a:cubicBezTo>
                  <a:cubicBezTo>
                    <a:pt x="251" y="408"/>
                    <a:pt x="266" y="404"/>
                    <a:pt x="278" y="397"/>
                  </a:cubicBezTo>
                  <a:cubicBezTo>
                    <a:pt x="290" y="390"/>
                    <a:pt x="299" y="379"/>
                    <a:pt x="305" y="367"/>
                  </a:cubicBezTo>
                  <a:cubicBezTo>
                    <a:pt x="311" y="354"/>
                    <a:pt x="315" y="339"/>
                    <a:pt x="317" y="322"/>
                  </a:cubicBezTo>
                  <a:cubicBezTo>
                    <a:pt x="319" y="305"/>
                    <a:pt x="320" y="287"/>
                    <a:pt x="320" y="268"/>
                  </a:cubicBezTo>
                  <a:cubicBezTo>
                    <a:pt x="320" y="249"/>
                    <a:pt x="319" y="232"/>
                    <a:pt x="317" y="214"/>
                  </a:cubicBezTo>
                  <a:cubicBezTo>
                    <a:pt x="315" y="197"/>
                    <a:pt x="311" y="182"/>
                    <a:pt x="305" y="170"/>
                  </a:cubicBezTo>
                  <a:cubicBezTo>
                    <a:pt x="299" y="157"/>
                    <a:pt x="290" y="147"/>
                    <a:pt x="278" y="140"/>
                  </a:cubicBezTo>
                  <a:cubicBezTo>
                    <a:pt x="266" y="132"/>
                    <a:pt x="251" y="129"/>
                    <a:pt x="232" y="129"/>
                  </a:cubicBezTo>
                  <a:lnTo>
                    <a:pt x="144" y="1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7" name="Rectangle 27"/>
            <p:cNvSpPr>
              <a:spLocks noChangeArrowheads="1"/>
            </p:cNvSpPr>
            <p:nvPr userDrawn="1"/>
          </p:nvSpPr>
          <p:spPr bwMode="auto">
            <a:xfrm>
              <a:off x="2293" y="1004"/>
              <a:ext cx="14" cy="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8" name="Freeform 28"/>
            <p:cNvSpPr>
              <a:spLocks/>
            </p:cNvSpPr>
            <p:nvPr userDrawn="1"/>
          </p:nvSpPr>
          <p:spPr bwMode="auto">
            <a:xfrm>
              <a:off x="2329" y="1004"/>
              <a:ext cx="44" cy="88"/>
            </a:xfrm>
            <a:custGeom>
              <a:avLst/>
              <a:gdLst>
                <a:gd name="T0" fmla="*/ 44 w 44"/>
                <a:gd name="T1" fmla="*/ 13 h 88"/>
                <a:gd name="T2" fmla="*/ 29 w 44"/>
                <a:gd name="T3" fmla="*/ 13 h 88"/>
                <a:gd name="T4" fmla="*/ 29 w 44"/>
                <a:gd name="T5" fmla="*/ 88 h 88"/>
                <a:gd name="T6" fmla="*/ 15 w 44"/>
                <a:gd name="T7" fmla="*/ 88 h 88"/>
                <a:gd name="T8" fmla="*/ 15 w 44"/>
                <a:gd name="T9" fmla="*/ 13 h 88"/>
                <a:gd name="T10" fmla="*/ 0 w 44"/>
                <a:gd name="T11" fmla="*/ 13 h 88"/>
                <a:gd name="T12" fmla="*/ 0 w 44"/>
                <a:gd name="T13" fmla="*/ 0 h 88"/>
                <a:gd name="T14" fmla="*/ 44 w 44"/>
                <a:gd name="T15" fmla="*/ 0 h 88"/>
                <a:gd name="T16" fmla="*/ 44 w 44"/>
                <a:gd name="T17"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88">
                  <a:moveTo>
                    <a:pt x="44" y="13"/>
                  </a:moveTo>
                  <a:lnTo>
                    <a:pt x="29" y="13"/>
                  </a:lnTo>
                  <a:lnTo>
                    <a:pt x="29" y="88"/>
                  </a:lnTo>
                  <a:lnTo>
                    <a:pt x="15" y="88"/>
                  </a:lnTo>
                  <a:lnTo>
                    <a:pt x="15" y="13"/>
                  </a:lnTo>
                  <a:lnTo>
                    <a:pt x="0" y="13"/>
                  </a:lnTo>
                  <a:lnTo>
                    <a:pt x="0" y="0"/>
                  </a:lnTo>
                  <a:lnTo>
                    <a:pt x="44" y="0"/>
                  </a:lnTo>
                  <a:lnTo>
                    <a:pt x="44"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9" name="Freeform 29"/>
            <p:cNvSpPr>
              <a:spLocks/>
            </p:cNvSpPr>
            <p:nvPr userDrawn="1"/>
          </p:nvSpPr>
          <p:spPr bwMode="auto">
            <a:xfrm>
              <a:off x="2392" y="1004"/>
              <a:ext cx="47" cy="88"/>
            </a:xfrm>
            <a:custGeom>
              <a:avLst/>
              <a:gdLst>
                <a:gd name="T0" fmla="*/ 30 w 47"/>
                <a:gd name="T1" fmla="*/ 53 h 88"/>
                <a:gd name="T2" fmla="*/ 30 w 47"/>
                <a:gd name="T3" fmla="*/ 88 h 88"/>
                <a:gd name="T4" fmla="*/ 16 w 47"/>
                <a:gd name="T5" fmla="*/ 88 h 88"/>
                <a:gd name="T6" fmla="*/ 16 w 47"/>
                <a:gd name="T7" fmla="*/ 53 h 88"/>
                <a:gd name="T8" fmla="*/ 0 w 47"/>
                <a:gd name="T9" fmla="*/ 0 h 88"/>
                <a:gd name="T10" fmla="*/ 15 w 47"/>
                <a:gd name="T11" fmla="*/ 0 h 88"/>
                <a:gd name="T12" fmla="*/ 23 w 47"/>
                <a:gd name="T13" fmla="*/ 35 h 88"/>
                <a:gd name="T14" fmla="*/ 32 w 47"/>
                <a:gd name="T15" fmla="*/ 0 h 88"/>
                <a:gd name="T16" fmla="*/ 47 w 47"/>
                <a:gd name="T17" fmla="*/ 0 h 88"/>
                <a:gd name="T18" fmla="*/ 30 w 47"/>
                <a:gd name="T19" fmla="*/ 5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8">
                  <a:moveTo>
                    <a:pt x="30" y="53"/>
                  </a:moveTo>
                  <a:lnTo>
                    <a:pt x="30" y="88"/>
                  </a:lnTo>
                  <a:lnTo>
                    <a:pt x="16" y="88"/>
                  </a:lnTo>
                  <a:lnTo>
                    <a:pt x="16" y="53"/>
                  </a:lnTo>
                  <a:lnTo>
                    <a:pt x="0" y="0"/>
                  </a:lnTo>
                  <a:lnTo>
                    <a:pt x="15" y="0"/>
                  </a:lnTo>
                  <a:lnTo>
                    <a:pt x="23" y="35"/>
                  </a:lnTo>
                  <a:lnTo>
                    <a:pt x="32" y="0"/>
                  </a:lnTo>
                  <a:lnTo>
                    <a:pt x="47" y="0"/>
                  </a:lnTo>
                  <a:lnTo>
                    <a:pt x="30" y="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2515909362"/>
      </p:ext>
    </p:extLst>
  </p:cSld>
  <p:clrMapOvr>
    <a:masterClrMapping/>
  </p:clrMapOvr>
  <p:transition>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Slate">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p>
            <a:endParaRPr lang="en-US"/>
          </a:p>
        </p:txBody>
      </p:sp>
      <p:sp>
        <p:nvSpPr>
          <p:cNvPr id="2" name="Date Placeholder 1"/>
          <p:cNvSpPr>
            <a:spLocks noGrp="1"/>
          </p:cNvSpPr>
          <p:nvPr>
            <p:ph type="dt" sz="half" idx="12"/>
          </p:nvPr>
        </p:nvSpPr>
        <p:spPr>
          <a:xfrm>
            <a:off x="-3017963" y="6356351"/>
            <a:ext cx="2843954" cy="365125"/>
          </a:xfrm>
        </p:spPr>
        <p:txBody>
          <a:bodyPr/>
          <a:lstStyle/>
          <a:p>
            <a:fld id="{D68CF1B0-0B2B-4F9C-9E75-EA0AADB1F385}" type="datetimeFigureOut">
              <a:rPr lang="en-US" smtClean="0"/>
              <a:t>24-Jun-22</a:t>
            </a:fld>
            <a:endParaRPr lang="en-US"/>
          </a:p>
        </p:txBody>
      </p:sp>
    </p:spTree>
    <p:extLst>
      <p:ext uri="{BB962C8B-B14F-4D97-AF65-F5344CB8AC3E}">
        <p14:creationId xmlns:p14="http://schemas.microsoft.com/office/powerpoint/2010/main" val="644114540"/>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s + Pull Quote">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p>
            <a:endParaRPr lang="en-US"/>
          </a:p>
        </p:txBody>
      </p:sp>
      <p:grpSp>
        <p:nvGrpSpPr>
          <p:cNvPr id="5" name="Pink Background"/>
          <p:cNvGrpSpPr/>
          <p:nvPr/>
        </p:nvGrpSpPr>
        <p:grpSpPr>
          <a:xfrm>
            <a:off x="5931175" y="1639737"/>
            <a:ext cx="6260825" cy="3807666"/>
            <a:chOff x="6127749" y="1639737"/>
            <a:chExt cx="5344256" cy="3783164"/>
          </a:xfrm>
        </p:grpSpPr>
        <p:sp>
          <p:nvSpPr>
            <p:cNvPr id="6" name="Pink: 43%"/>
            <p:cNvSpPr/>
            <p:nvPr userDrawn="1"/>
          </p:nvSpPr>
          <p:spPr bwMode="gray">
            <a:xfrm>
              <a:off x="11365581" y="1639737"/>
              <a:ext cx="106424" cy="3783164"/>
            </a:xfrm>
            <a:prstGeom prst="rect">
              <a:avLst/>
            </a:prstGeom>
            <a:solidFill>
              <a:schemeClr val="tx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600"/>
                </a:spcBef>
                <a:spcAft>
                  <a:spcPts val="0"/>
                </a:spcAft>
                <a:buSzPct val="115000"/>
              </a:pPr>
              <a:endParaRPr lang="en-US" sz="3200">
                <a:latin typeface="+mn-lt"/>
              </a:endParaRPr>
            </a:p>
          </p:txBody>
        </p:sp>
        <p:sp>
          <p:nvSpPr>
            <p:cNvPr id="7" name="Background pink"/>
            <p:cNvSpPr/>
            <p:nvPr userDrawn="1"/>
          </p:nvSpPr>
          <p:spPr bwMode="auto">
            <a:xfrm>
              <a:off x="6127749" y="1639737"/>
              <a:ext cx="5237832" cy="3783164"/>
            </a:xfrm>
            <a:prstGeom prst="rect">
              <a:avLst/>
            </a:prstGeom>
            <a:solidFill>
              <a:schemeClr val="bg1">
                <a:lumMod val="95000"/>
              </a:schemeClr>
            </a:solidFill>
            <a:ln w="12700" algn="ctr">
              <a:noFill/>
              <a:miter lim="800000"/>
              <a:headEnd/>
              <a:tailEnd/>
            </a:ln>
            <a:effec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lnSpc>
                  <a:spcPct val="80000"/>
                </a:lnSpc>
                <a:spcBef>
                  <a:spcPts val="1600"/>
                </a:spcBef>
                <a:spcAft>
                  <a:spcPts val="0"/>
                </a:spcAft>
                <a:buSzPct val="115000"/>
              </a:pPr>
              <a:endParaRPr lang="en-US" sz="3200">
                <a:latin typeface="+mn-lt"/>
              </a:endParaRPr>
            </a:p>
          </p:txBody>
        </p:sp>
      </p:grpSp>
      <p:sp>
        <p:nvSpPr>
          <p:cNvPr id="8" name="Credit text"/>
          <p:cNvSpPr>
            <a:spLocks noGrp="1"/>
          </p:cNvSpPr>
          <p:nvPr>
            <p:ph type="body" sz="quarter" idx="14" hasCustomPrompt="1"/>
          </p:nvPr>
        </p:nvSpPr>
        <p:spPr bwMode="white">
          <a:xfrm>
            <a:off x="6479757" y="4736592"/>
            <a:ext cx="4397134"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tx1"/>
                </a:solidFill>
                <a:latin typeface="Arial" panose="020B0604020202020204" pitchFamily="34" charset="0"/>
                <a:cs typeface="Arial" panose="020B0604020202020204" pitchFamily="34" charset="0"/>
              </a:defRPr>
            </a:lvl1pPr>
          </a:lstStyle>
          <a:p>
            <a:pPr lvl="0"/>
            <a:r>
              <a:rPr lang="en-US"/>
              <a:t>Source Name</a:t>
            </a:r>
          </a:p>
        </p:txBody>
      </p:sp>
      <p:sp>
        <p:nvSpPr>
          <p:cNvPr id="9" name="Quote text"/>
          <p:cNvSpPr>
            <a:spLocks noGrp="1"/>
          </p:cNvSpPr>
          <p:nvPr>
            <p:ph type="body" sz="quarter" idx="15"/>
          </p:nvPr>
        </p:nvSpPr>
        <p:spPr bwMode="white">
          <a:xfrm>
            <a:off x="6319949" y="2011681"/>
            <a:ext cx="4564247"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tx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a:t>Click to edit Master text styles</a:t>
            </a:r>
          </a:p>
        </p:txBody>
      </p:sp>
      <p:sp>
        <p:nvSpPr>
          <p:cNvPr id="10" name="Slide Title"/>
          <p:cNvSpPr>
            <a:spLocks noGrp="1"/>
          </p:cNvSpPr>
          <p:nvPr>
            <p:ph type="title"/>
          </p:nvPr>
        </p:nvSpPr>
        <p:spPr>
          <a:xfrm>
            <a:off x="583994" y="460552"/>
            <a:ext cx="11096183" cy="914400"/>
          </a:xfrm>
        </p:spPr>
        <p:txBody>
          <a:bodyPr/>
          <a:lstStyle/>
          <a:p>
            <a:r>
              <a:rPr lang="en-US"/>
              <a:t>Click to edit Master title style</a:t>
            </a:r>
          </a:p>
        </p:txBody>
      </p:sp>
      <p:sp>
        <p:nvSpPr>
          <p:cNvPr id="11" name="Bullet text"/>
          <p:cNvSpPr>
            <a:spLocks noGrp="1"/>
          </p:cNvSpPr>
          <p:nvPr>
            <p:ph type="body" sz="quarter" idx="16"/>
          </p:nvPr>
        </p:nvSpPr>
        <p:spPr>
          <a:xfrm>
            <a:off x="583995" y="1639738"/>
            <a:ext cx="5075330"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Date Placeholder 1"/>
          <p:cNvSpPr>
            <a:spLocks noGrp="1"/>
          </p:cNvSpPr>
          <p:nvPr>
            <p:ph type="dt" sz="half" idx="17"/>
          </p:nvPr>
        </p:nvSpPr>
        <p:spPr>
          <a:xfrm>
            <a:off x="-2946026" y="6356351"/>
            <a:ext cx="2843954" cy="365125"/>
          </a:xfrm>
        </p:spPr>
        <p:txBody>
          <a:bodyPr/>
          <a:lstStyle/>
          <a:p>
            <a:fld id="{D68CF1B0-0B2B-4F9C-9E75-EA0AADB1F385}" type="datetimeFigureOut">
              <a:rPr lang="en-US" smtClean="0"/>
              <a:t>24-Jun-22</a:t>
            </a:fld>
            <a:endParaRPr lang="en-US"/>
          </a:p>
        </p:txBody>
      </p:sp>
    </p:spTree>
    <p:extLst>
      <p:ext uri="{BB962C8B-B14F-4D97-AF65-F5344CB8AC3E}">
        <p14:creationId xmlns:p14="http://schemas.microsoft.com/office/powerpoint/2010/main" val="1137395969"/>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mmary_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073" r="13308"/>
          <a:stretch/>
        </p:blipFill>
        <p:spPr>
          <a:xfrm>
            <a:off x="4218355" y="1"/>
            <a:ext cx="7977648" cy="6511127"/>
          </a:xfrm>
          <a:prstGeom prst="rect">
            <a:avLst/>
          </a:prstGeom>
        </p:spPr>
      </p:pic>
      <p:sp>
        <p:nvSpPr>
          <p:cNvPr id="4" name="Footer Placeholder 3" hidden="1"/>
          <p:cNvSpPr>
            <a:spLocks noGrp="1"/>
          </p:cNvSpPr>
          <p:nvPr>
            <p:ph type="ftr" sz="quarter" idx="11"/>
          </p:nvPr>
        </p:nvSpPr>
        <p:spPr/>
        <p:txBody>
          <a:bodyPr/>
          <a:lstStyle/>
          <a:p>
            <a:endParaRPr lang="en-US"/>
          </a:p>
        </p:txBody>
      </p:sp>
      <p:sp>
        <p:nvSpPr>
          <p:cNvPr id="7" name="Key points"/>
          <p:cNvSpPr>
            <a:spLocks noGrp="1"/>
          </p:cNvSpPr>
          <p:nvPr>
            <p:ph type="body" sz="quarter" idx="12"/>
          </p:nvPr>
        </p:nvSpPr>
        <p:spPr>
          <a:xfrm>
            <a:off x="4876801" y="1399032"/>
            <a:ext cx="6732436" cy="4443814"/>
          </a:xfrm>
          <a:prstGeom prst="rect">
            <a:avLst/>
          </a:prstGeom>
        </p:spPr>
        <p:txBody>
          <a:bodyPr lIns="91440" tIns="45720" rIns="91440" bIns="45720" anchor="ctr" anchorCtr="0">
            <a:noAutofit/>
          </a:bodyPr>
          <a:lstStyle>
            <a:lvl1pPr marL="320040" indent="-320040">
              <a:lnSpc>
                <a:spcPct val="95000"/>
              </a:lnSpc>
              <a:buSzPct val="85000"/>
              <a:buFont typeface="Calibri" panose="020F0502020204030204" pitchFamily="34" charset="0"/>
              <a:buChar char="•"/>
              <a:defRPr sz="3200" baseline="0">
                <a:solidFill>
                  <a:schemeClr val="tx1"/>
                </a:solidFill>
                <a:latin typeface="Arial" panose="020B0604020202020204" pitchFamily="34" charset="0"/>
                <a:cs typeface="Arial" panose="020B0604020202020204" pitchFamily="34" charset="0"/>
              </a:defRPr>
            </a:lvl1pPr>
            <a:lvl2pPr marL="667512" indent="-237744">
              <a:lnSpc>
                <a:spcPct val="95000"/>
              </a:lnSpc>
              <a:defRPr sz="2700">
                <a:latin typeface="Arial" panose="020B0604020202020204" pitchFamily="34" charset="0"/>
                <a:cs typeface="Arial" panose="020B0604020202020204" pitchFamily="34" charset="0"/>
              </a:defRPr>
            </a:lvl2pPr>
            <a:lvl3pPr>
              <a:defRPr sz="2700"/>
            </a:lvl3pPr>
            <a:lvl4pPr>
              <a:defRPr sz="2700"/>
            </a:lvl4pPr>
            <a:lvl5pPr>
              <a:defRPr sz="2700"/>
            </a:lvl5pPr>
          </a:lstStyle>
          <a:p>
            <a:pPr lvl="0"/>
            <a:r>
              <a:rPr lang="en-US"/>
              <a:t>Click to edit Master text styles</a:t>
            </a:r>
          </a:p>
          <a:p>
            <a:pPr lvl="1"/>
            <a:r>
              <a:rPr lang="en-US"/>
              <a:t>Second level</a:t>
            </a:r>
          </a:p>
        </p:txBody>
      </p:sp>
      <p:sp>
        <p:nvSpPr>
          <p:cNvPr id="2" name="Date Placeholder 1"/>
          <p:cNvSpPr>
            <a:spLocks noGrp="1"/>
          </p:cNvSpPr>
          <p:nvPr>
            <p:ph type="dt" sz="half" idx="13"/>
          </p:nvPr>
        </p:nvSpPr>
        <p:spPr>
          <a:xfrm>
            <a:off x="-3017964" y="6356351"/>
            <a:ext cx="2843954" cy="365125"/>
          </a:xfrm>
        </p:spPr>
        <p:txBody>
          <a:bodyPr/>
          <a:lstStyle/>
          <a:p>
            <a:fld id="{D68CF1B0-0B2B-4F9C-9E75-EA0AADB1F385}" type="datetimeFigureOut">
              <a:rPr lang="en-US" smtClean="0"/>
              <a:t>24-Jun-22</a:t>
            </a:fld>
            <a:endParaRPr lang="en-US"/>
          </a:p>
        </p:txBody>
      </p:sp>
      <p:sp>
        <p:nvSpPr>
          <p:cNvPr id="11" name="Slide Title"/>
          <p:cNvSpPr>
            <a:spLocks noGrp="1"/>
          </p:cNvSpPr>
          <p:nvPr>
            <p:ph type="title" hasCustomPrompt="1"/>
          </p:nvPr>
        </p:nvSpPr>
        <p:spPr>
          <a:xfrm>
            <a:off x="368396" y="1947672"/>
            <a:ext cx="3373044" cy="3020519"/>
          </a:xfrm>
        </p:spPr>
        <p:txBody>
          <a:bodyPr vert="horz" lIns="91440" tIns="45720" rIns="91440" bIns="45720" rtlCol="0" anchor="ctr" anchorCtr="0">
            <a:noAutofit/>
          </a:bodyPr>
          <a:lstStyle>
            <a:lvl1pPr marL="0" indent="0" algn="r" defTabSz="1218783" rtl="0" eaLnBrk="1" latinLnBrk="0" hangingPunct="1">
              <a:lnSpc>
                <a:spcPct val="80000"/>
              </a:lnSpc>
              <a:spcBef>
                <a:spcPct val="0"/>
              </a:spcBef>
              <a:buClr>
                <a:schemeClr val="tx1"/>
              </a:buClr>
              <a:buFont typeface="Ciscolight" pitchFamily="2" charset="0"/>
              <a:buNone/>
              <a:defRPr lang="en-US" sz="4000" b="1" kern="1200" spc="0" baseline="0" dirty="0">
                <a:gradFill flip="none" rotWithShape="1">
                  <a:gsLst>
                    <a:gs pos="0">
                      <a:schemeClr val="accent6"/>
                    </a:gs>
                    <a:gs pos="60000">
                      <a:schemeClr val="bg2"/>
                    </a:gs>
                    <a:gs pos="100000">
                      <a:schemeClr val="bg2"/>
                    </a:gs>
                  </a:gsLst>
                  <a:lin ang="10800000" scaled="1"/>
                  <a:tileRect/>
                </a:gra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41270200"/>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mmary_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209" y="0"/>
            <a:ext cx="7984791" cy="6510528"/>
          </a:xfrm>
          <a:prstGeom prst="rect">
            <a:avLst/>
          </a:prstGeom>
        </p:spPr>
      </p:pic>
      <p:sp>
        <p:nvSpPr>
          <p:cNvPr id="4" name="Footer Placeholder 3" hidden="1"/>
          <p:cNvSpPr>
            <a:spLocks noGrp="1"/>
          </p:cNvSpPr>
          <p:nvPr>
            <p:ph type="ftr" sz="quarter" idx="11"/>
          </p:nvPr>
        </p:nvSpPr>
        <p:spPr/>
        <p:txBody>
          <a:bodyPr/>
          <a:lstStyle/>
          <a:p>
            <a:endParaRPr lang="en-US"/>
          </a:p>
        </p:txBody>
      </p:sp>
      <p:sp>
        <p:nvSpPr>
          <p:cNvPr id="7" name="Key points"/>
          <p:cNvSpPr>
            <a:spLocks noGrp="1"/>
          </p:cNvSpPr>
          <p:nvPr>
            <p:ph type="body" sz="quarter" idx="12"/>
          </p:nvPr>
        </p:nvSpPr>
        <p:spPr>
          <a:xfrm>
            <a:off x="4876801" y="1399032"/>
            <a:ext cx="6732436" cy="4443814"/>
          </a:xfrm>
          <a:prstGeom prst="rect">
            <a:avLst/>
          </a:prstGeom>
        </p:spPr>
        <p:txBody>
          <a:bodyPr lIns="91440" tIns="45720" rIns="91440" bIns="45720" anchor="ctr" anchorCtr="0">
            <a:noAutofit/>
          </a:bodyPr>
          <a:lstStyle>
            <a:lvl1pPr marL="320040" indent="-320040">
              <a:lnSpc>
                <a:spcPct val="95000"/>
              </a:lnSpc>
              <a:buClr>
                <a:schemeClr val="bg1"/>
              </a:buClr>
              <a:buSzPct val="85000"/>
              <a:buFont typeface="Calibri" panose="020F0502020204030204" pitchFamily="34" charset="0"/>
              <a:buChar char="•"/>
              <a:defRPr sz="3200" baseline="0">
                <a:solidFill>
                  <a:schemeClr val="bg1"/>
                </a:solidFill>
                <a:latin typeface="Arial" panose="020B0604020202020204" pitchFamily="34" charset="0"/>
                <a:cs typeface="Arial" panose="020B0604020202020204" pitchFamily="34" charset="0"/>
              </a:defRPr>
            </a:lvl1pPr>
            <a:lvl2pPr marL="667512" indent="-237744">
              <a:lnSpc>
                <a:spcPct val="95000"/>
              </a:lnSpc>
              <a:buClr>
                <a:schemeClr val="bg1"/>
              </a:buClr>
              <a:defRPr sz="2700">
                <a:solidFill>
                  <a:schemeClr val="bg1"/>
                </a:solidFill>
                <a:latin typeface="Arial" panose="020B0604020202020204" pitchFamily="34" charset="0"/>
                <a:cs typeface="Arial" panose="020B0604020202020204" pitchFamily="34" charset="0"/>
              </a:defRPr>
            </a:lvl2pPr>
            <a:lvl3pPr>
              <a:defRPr sz="2700"/>
            </a:lvl3pPr>
            <a:lvl4pPr>
              <a:defRPr sz="2700"/>
            </a:lvl4pPr>
            <a:lvl5pPr>
              <a:defRPr sz="2700"/>
            </a:lvl5pPr>
          </a:lstStyle>
          <a:p>
            <a:pPr lvl="0"/>
            <a:r>
              <a:rPr lang="en-US"/>
              <a:t>Click to edit Master text styles</a:t>
            </a:r>
          </a:p>
          <a:p>
            <a:pPr lvl="1"/>
            <a:r>
              <a:rPr lang="en-US"/>
              <a:t>Second level</a:t>
            </a:r>
          </a:p>
        </p:txBody>
      </p:sp>
      <p:sp>
        <p:nvSpPr>
          <p:cNvPr id="8" name="Slide Title"/>
          <p:cNvSpPr>
            <a:spLocks noGrp="1"/>
          </p:cNvSpPr>
          <p:nvPr>
            <p:ph type="title" hasCustomPrompt="1"/>
          </p:nvPr>
        </p:nvSpPr>
        <p:spPr>
          <a:xfrm>
            <a:off x="368396" y="1947672"/>
            <a:ext cx="3373044" cy="3020519"/>
          </a:xfrm>
        </p:spPr>
        <p:txBody>
          <a:bodyPr vert="horz" lIns="91440" tIns="45720" rIns="91440" bIns="45720" rtlCol="0" anchor="ctr" anchorCtr="0">
            <a:noAutofit/>
          </a:bodyPr>
          <a:lstStyle>
            <a:lvl1pPr marL="0" indent="0" algn="r" defTabSz="1218783" rtl="0" eaLnBrk="1" latinLnBrk="0" hangingPunct="1">
              <a:lnSpc>
                <a:spcPct val="80000"/>
              </a:lnSpc>
              <a:spcBef>
                <a:spcPct val="0"/>
              </a:spcBef>
              <a:buClr>
                <a:schemeClr val="tx1"/>
              </a:buClr>
              <a:buFont typeface="Ciscolight" pitchFamily="2" charset="0"/>
              <a:buNone/>
              <a:defRPr lang="en-US" sz="4000" b="1" kern="1200" spc="0" baseline="0" dirty="0">
                <a:gradFill flip="none" rotWithShape="1">
                  <a:gsLst>
                    <a:gs pos="0">
                      <a:schemeClr val="accent6"/>
                    </a:gs>
                    <a:gs pos="60000">
                      <a:schemeClr val="bg2"/>
                    </a:gs>
                    <a:gs pos="100000">
                      <a:schemeClr val="bg2"/>
                    </a:gs>
                  </a:gsLst>
                  <a:lin ang="10800000" scaled="1"/>
                  <a:tileRect/>
                </a:gra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2" name="Date Placeholder 1"/>
          <p:cNvSpPr>
            <a:spLocks noGrp="1"/>
          </p:cNvSpPr>
          <p:nvPr>
            <p:ph type="dt" sz="half" idx="13"/>
          </p:nvPr>
        </p:nvSpPr>
        <p:spPr>
          <a:xfrm>
            <a:off x="-3017964" y="6356351"/>
            <a:ext cx="2843954" cy="365125"/>
          </a:xfrm>
        </p:spPr>
        <p:txBody>
          <a:bodyPr/>
          <a:lstStyle/>
          <a:p>
            <a:fld id="{D68CF1B0-0B2B-4F9C-9E75-EA0AADB1F385}" type="datetimeFigureOut">
              <a:rPr lang="en-US" smtClean="0"/>
              <a:t>24-Jun-22</a:t>
            </a:fld>
            <a:endParaRPr lang="en-US"/>
          </a:p>
        </p:txBody>
      </p:sp>
    </p:spTree>
    <p:extLst>
      <p:ext uri="{BB962C8B-B14F-4D97-AF65-F5344CB8AC3E}">
        <p14:creationId xmlns:p14="http://schemas.microsoft.com/office/powerpoint/2010/main" val="1468424362"/>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
            <a:ext cx="12191997" cy="68579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647" y="726637"/>
            <a:ext cx="2972580" cy="633904"/>
          </a:xfrm>
          <a:prstGeom prst="rect">
            <a:avLst/>
          </a:prstGeom>
        </p:spPr>
      </p:pic>
      <p:sp>
        <p:nvSpPr>
          <p:cNvPr id="4" name="Footer Placeholder 3" hidden="1"/>
          <p:cNvSpPr>
            <a:spLocks noGrp="1"/>
          </p:cNvSpPr>
          <p:nvPr>
            <p:ph type="ftr" sz="quarter" idx="11"/>
          </p:nvPr>
        </p:nvSpPr>
        <p:spPr/>
        <p:txBody>
          <a:bodyPr/>
          <a:lstStyle/>
          <a:p>
            <a:endParaRPr lang="en-US"/>
          </a:p>
        </p:txBody>
      </p:sp>
      <p:sp>
        <p:nvSpPr>
          <p:cNvPr id="15" name="Title"/>
          <p:cNvSpPr>
            <a:spLocks noGrp="1"/>
          </p:cNvSpPr>
          <p:nvPr>
            <p:ph type="body" sz="quarter" idx="14" hasCustomPrompt="1"/>
          </p:nvPr>
        </p:nvSpPr>
        <p:spPr>
          <a:xfrm>
            <a:off x="912828" y="2334080"/>
            <a:ext cx="6884088" cy="1241286"/>
          </a:xfrm>
          <a:prstGeom prst="rect">
            <a:avLst/>
          </a:prstGeom>
          <a:effectLst/>
        </p:spPr>
        <p:txBody>
          <a:bodyPr>
            <a:noAutofit/>
          </a:bodyPr>
          <a:lstStyle>
            <a:lvl1pPr marL="0" indent="0">
              <a:lnSpc>
                <a:spcPts val="4000"/>
              </a:lnSpc>
              <a:spcBef>
                <a:spcPts val="0"/>
              </a:spcBef>
              <a:buFontTx/>
              <a:buNone/>
              <a:defRPr lang="en-US" sz="4000" b="1" i="0" u="none" strike="noStrike" cap="all" baseline="0" dirty="0" smtClean="0">
                <a:gradFill flip="none" rotWithShape="1">
                  <a:gsLst>
                    <a:gs pos="0">
                      <a:schemeClr val="accent6"/>
                    </a:gs>
                    <a:gs pos="100000">
                      <a:schemeClr val="accent1"/>
                    </a:gs>
                  </a:gsLst>
                  <a:lin ang="10800000" scaled="1"/>
                  <a:tileRect/>
                </a:gradFill>
                <a:latin typeface="Arial" panose="020B0604020202020204" pitchFamily="34" charset="0"/>
                <a:ea typeface="Arial" panose="020B0604020202020204" pitchFamily="34" charset="0"/>
                <a:cs typeface="Arial" panose="020B0604020202020204" pitchFamily="34" charset="0"/>
                <a:sym typeface="Arial"/>
              </a:defRPr>
            </a:lvl1pPr>
          </a:lstStyle>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r>
              <a:rPr lang="en-US" kern="0"/>
              <a:t>Thank you text</a:t>
            </a:r>
          </a:p>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endParaRPr lang="en-US" kern="0"/>
          </a:p>
        </p:txBody>
      </p:sp>
      <p:sp>
        <p:nvSpPr>
          <p:cNvPr id="2" name="Date Placeholder 1"/>
          <p:cNvSpPr>
            <a:spLocks noGrp="1"/>
          </p:cNvSpPr>
          <p:nvPr>
            <p:ph type="dt" sz="half" idx="15"/>
          </p:nvPr>
        </p:nvSpPr>
        <p:spPr>
          <a:xfrm>
            <a:off x="-3048794" y="6356351"/>
            <a:ext cx="2843954" cy="365125"/>
          </a:xfrm>
        </p:spPr>
        <p:txBody>
          <a:bodyPr/>
          <a:lstStyle/>
          <a:p>
            <a:fld id="{D68CF1B0-0B2B-4F9C-9E75-EA0AADB1F385}" type="datetimeFigureOut">
              <a:rPr lang="en-US" smtClean="0"/>
              <a:t>24-Jun-22</a:t>
            </a:fld>
            <a:endParaRPr lang="en-US"/>
          </a:p>
        </p:txBody>
      </p:sp>
      <p:pic>
        <p:nvPicPr>
          <p:cNvPr id="10" name="Picture 9"/>
          <p:cNvPicPr>
            <a:picLocks noChangeAspect="1"/>
          </p:cNvPicPr>
          <p:nvPr/>
        </p:nvPicPr>
        <p:blipFill>
          <a:blip r:embed="rId4"/>
          <a:stretch>
            <a:fillRect/>
          </a:stretch>
        </p:blipFill>
        <p:spPr>
          <a:xfrm>
            <a:off x="264825" y="6447136"/>
            <a:ext cx="5945148" cy="312560"/>
          </a:xfrm>
          <a:prstGeom prst="rect">
            <a:avLst/>
          </a:prstGeom>
        </p:spPr>
      </p:pic>
    </p:spTree>
    <p:extLst>
      <p:ext uri="{BB962C8B-B14F-4D97-AF65-F5344CB8AC3E}">
        <p14:creationId xmlns:p14="http://schemas.microsoft.com/office/powerpoint/2010/main" val="2393548593"/>
      </p:ext>
    </p:extLst>
  </p:cSld>
  <p:clrMapOvr>
    <a:masterClrMapping/>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Harmon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C23E70-D797-45C1-BBF2-300D7D2743CC}"/>
              </a:ext>
            </a:extLst>
          </p:cNvPr>
          <p:cNvPicPr>
            <a:picLocks noChangeAspect="1"/>
          </p:cNvPicPr>
          <p:nvPr/>
        </p:nvPicPr>
        <p:blipFill>
          <a:blip r:embed="rId2" cstate="print">
            <a:extLst>
              <a:ext uri="{28A0092B-C50C-407E-A947-70E740481C1C}">
                <a14:useLocalDpi xmlns:a14="http://schemas.microsoft.com/office/drawing/2010/main" val="0"/>
              </a:ext>
            </a:extLst>
          </a:blip>
          <a:srcRect l="12308" r="12308"/>
          <a:stretch/>
        </p:blipFill>
        <p:spPr>
          <a:xfrm>
            <a:off x="11761939" y="457415"/>
            <a:ext cx="426885" cy="499660"/>
          </a:xfrm>
          <a:prstGeom prst="rect">
            <a:avLst/>
          </a:prstGeom>
        </p:spPr>
      </p:pic>
      <p:sp>
        <p:nvSpPr>
          <p:cNvPr id="4" name="Freeform: Shape 12">
            <a:extLst>
              <a:ext uri="{FF2B5EF4-FFF2-40B4-BE49-F238E27FC236}">
                <a16:creationId xmlns:a16="http://schemas.microsoft.com/office/drawing/2014/main" id="{0B8B9768-E172-4075-BFEE-8857FEBE3BBF}"/>
              </a:ext>
            </a:extLst>
          </p:cNvPr>
          <p:cNvSpPr/>
          <p:nvPr/>
        </p:nvSpPr>
        <p:spPr>
          <a:xfrm rot="10800000">
            <a:off x="3178" y="-18519"/>
            <a:ext cx="12188825" cy="475933"/>
          </a:xfrm>
          <a:custGeom>
            <a:avLst/>
            <a:gdLst>
              <a:gd name="connsiteX0" fmla="*/ 0 w 12192000"/>
              <a:gd name="connsiteY0" fmla="*/ 0 h 4498106"/>
              <a:gd name="connsiteX1" fmla="*/ 78844 w 12192000"/>
              <a:gd name="connsiteY1" fmla="*/ 13114 h 4498106"/>
              <a:gd name="connsiteX2" fmla="*/ 6096000 w 12192000"/>
              <a:gd name="connsiteY2" fmla="*/ 384027 h 4498106"/>
              <a:gd name="connsiteX3" fmla="*/ 12113156 w 12192000"/>
              <a:gd name="connsiteY3" fmla="*/ 13114 h 4498106"/>
              <a:gd name="connsiteX4" fmla="*/ 12192000 w 12192000"/>
              <a:gd name="connsiteY4" fmla="*/ 0 h 4498106"/>
              <a:gd name="connsiteX5" fmla="*/ 12192000 w 12192000"/>
              <a:gd name="connsiteY5" fmla="*/ 4498106 h 4498106"/>
              <a:gd name="connsiteX6" fmla="*/ 0 w 12192000"/>
              <a:gd name="connsiteY6" fmla="*/ 4498106 h 4498106"/>
              <a:gd name="connsiteX7" fmla="*/ 0 w 12192000"/>
              <a:gd name="connsiteY7" fmla="*/ 0 h 4498106"/>
              <a:gd name="connsiteX0" fmla="*/ 0 w 12192000"/>
              <a:gd name="connsiteY0" fmla="*/ 0 h 4498106"/>
              <a:gd name="connsiteX1" fmla="*/ 78844 w 12192000"/>
              <a:gd name="connsiteY1" fmla="*/ 13114 h 4498106"/>
              <a:gd name="connsiteX2" fmla="*/ 6105330 w 12192000"/>
              <a:gd name="connsiteY2" fmla="*/ 3205197 h 4498106"/>
              <a:gd name="connsiteX3" fmla="*/ 12113156 w 12192000"/>
              <a:gd name="connsiteY3" fmla="*/ 13114 h 4498106"/>
              <a:gd name="connsiteX4" fmla="*/ 12192000 w 12192000"/>
              <a:gd name="connsiteY4" fmla="*/ 0 h 4498106"/>
              <a:gd name="connsiteX5" fmla="*/ 12192000 w 12192000"/>
              <a:gd name="connsiteY5" fmla="*/ 4498106 h 4498106"/>
              <a:gd name="connsiteX6" fmla="*/ 0 w 12192000"/>
              <a:gd name="connsiteY6" fmla="*/ 4498106 h 4498106"/>
              <a:gd name="connsiteX7" fmla="*/ 0 w 12192000"/>
              <a:gd name="connsiteY7" fmla="*/ 0 h 44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98106">
                <a:moveTo>
                  <a:pt x="0" y="0"/>
                </a:moveTo>
                <a:lnTo>
                  <a:pt x="78844" y="13114"/>
                </a:lnTo>
                <a:cubicBezTo>
                  <a:pt x="1509074" y="239640"/>
                  <a:pt x="3682867" y="3205197"/>
                  <a:pt x="6105330" y="3205197"/>
                </a:cubicBezTo>
                <a:cubicBezTo>
                  <a:pt x="8527794" y="3205197"/>
                  <a:pt x="10682926" y="239640"/>
                  <a:pt x="12113156" y="13114"/>
                </a:cubicBezTo>
                <a:lnTo>
                  <a:pt x="12192000" y="0"/>
                </a:lnTo>
                <a:lnTo>
                  <a:pt x="12192000" y="4498106"/>
                </a:lnTo>
                <a:lnTo>
                  <a:pt x="0" y="4498106"/>
                </a:lnTo>
                <a:lnTo>
                  <a:pt x="0" y="0"/>
                </a:lnTo>
                <a:close/>
              </a:path>
            </a:pathLst>
          </a:custGeom>
          <a:solidFill>
            <a:srgbClr val="8C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20000"/>
              </a:spcBef>
              <a:spcAft>
                <a:spcPct val="0"/>
              </a:spcAft>
              <a:buClr>
                <a:srgbClr val="ED7D31"/>
              </a:buClr>
              <a:buSzPct val="65000"/>
              <a:buFont typeface="Wingdings" pitchFamily="2" charset="2"/>
              <a:buNone/>
            </a:pPr>
            <a:endParaRPr lang="en-US" sz="3999">
              <a:solidFill>
                <a:prstClr val="white"/>
              </a:solidFill>
            </a:endParaRPr>
          </a:p>
        </p:txBody>
      </p:sp>
      <p:sp>
        <p:nvSpPr>
          <p:cNvPr id="2" name="Footer Placeholder 1" hidden="1">
            <a:extLst>
              <a:ext uri="{FF2B5EF4-FFF2-40B4-BE49-F238E27FC236}">
                <a16:creationId xmlns:a16="http://schemas.microsoft.com/office/drawing/2014/main" id="{7DD38175-0C6C-4DDD-BBA9-6F7A8FE2BC9B}"/>
              </a:ext>
            </a:extLst>
          </p:cNvPr>
          <p:cNvSpPr>
            <a:spLocks noGrp="1"/>
          </p:cNvSpPr>
          <p:nvPr>
            <p:ph type="ftr" sz="quarter" idx="10"/>
          </p:nvPr>
        </p:nvSpPr>
        <p:spPr/>
        <p:txBody>
          <a:bodyPr/>
          <a:lstStyle/>
          <a:p>
            <a:endParaRPr lang="en-US"/>
          </a:p>
        </p:txBody>
      </p:sp>
      <p:sp>
        <p:nvSpPr>
          <p:cNvPr id="3" name="Date Placeholder 2">
            <a:extLst>
              <a:ext uri="{FF2B5EF4-FFF2-40B4-BE49-F238E27FC236}">
                <a16:creationId xmlns:a16="http://schemas.microsoft.com/office/drawing/2014/main" id="{CA17925B-2473-4AE2-9AD4-9C1555E2F81D}"/>
              </a:ext>
            </a:extLst>
          </p:cNvPr>
          <p:cNvSpPr>
            <a:spLocks noGrp="1"/>
          </p:cNvSpPr>
          <p:nvPr>
            <p:ph type="dt" sz="half" idx="11"/>
          </p:nvPr>
        </p:nvSpPr>
        <p:spPr/>
        <p:txBody>
          <a:bodyPr/>
          <a:lstStyle/>
          <a:p>
            <a:fld id="{D68CF1B0-0B2B-4F9C-9E75-EA0AADB1F385}" type="datetimeFigureOut">
              <a:rPr lang="en-US" smtClean="0"/>
              <a:t>24-Jun-22</a:t>
            </a:fld>
            <a:endParaRPr lang="en-US"/>
          </a:p>
        </p:txBody>
      </p:sp>
    </p:spTree>
    <p:extLst>
      <p:ext uri="{BB962C8B-B14F-4D97-AF65-F5344CB8AC3E}">
        <p14:creationId xmlns:p14="http://schemas.microsoft.com/office/powerpoint/2010/main" val="2687559196"/>
      </p:ext>
    </p:extLst>
  </p:cSld>
  <p:clrMapOvr>
    <a:masterClrMapping/>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Harmon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C23E70-D797-45C1-BBF2-300D7D2743CC}"/>
              </a:ext>
            </a:extLst>
          </p:cNvPr>
          <p:cNvPicPr>
            <a:picLocks noChangeAspect="1"/>
          </p:cNvPicPr>
          <p:nvPr/>
        </p:nvPicPr>
        <p:blipFill>
          <a:blip r:embed="rId2" cstate="print">
            <a:extLst>
              <a:ext uri="{28A0092B-C50C-407E-A947-70E740481C1C}">
                <a14:useLocalDpi xmlns:a14="http://schemas.microsoft.com/office/drawing/2010/main" val="0"/>
              </a:ext>
            </a:extLst>
          </a:blip>
          <a:srcRect l="12308" r="12308"/>
          <a:stretch/>
        </p:blipFill>
        <p:spPr>
          <a:xfrm>
            <a:off x="11761939" y="457415"/>
            <a:ext cx="426885" cy="499660"/>
          </a:xfrm>
          <a:prstGeom prst="rect">
            <a:avLst/>
          </a:prstGeom>
        </p:spPr>
      </p:pic>
      <p:sp>
        <p:nvSpPr>
          <p:cNvPr id="4" name="Freeform: Shape 12">
            <a:extLst>
              <a:ext uri="{FF2B5EF4-FFF2-40B4-BE49-F238E27FC236}">
                <a16:creationId xmlns:a16="http://schemas.microsoft.com/office/drawing/2014/main" id="{0B8B9768-E172-4075-BFEE-8857FEBE3BBF}"/>
              </a:ext>
            </a:extLst>
          </p:cNvPr>
          <p:cNvSpPr/>
          <p:nvPr/>
        </p:nvSpPr>
        <p:spPr>
          <a:xfrm rot="10800000">
            <a:off x="3178" y="-18519"/>
            <a:ext cx="12188825" cy="475933"/>
          </a:xfrm>
          <a:custGeom>
            <a:avLst/>
            <a:gdLst>
              <a:gd name="connsiteX0" fmla="*/ 0 w 12192000"/>
              <a:gd name="connsiteY0" fmla="*/ 0 h 4498106"/>
              <a:gd name="connsiteX1" fmla="*/ 78844 w 12192000"/>
              <a:gd name="connsiteY1" fmla="*/ 13114 h 4498106"/>
              <a:gd name="connsiteX2" fmla="*/ 6096000 w 12192000"/>
              <a:gd name="connsiteY2" fmla="*/ 384027 h 4498106"/>
              <a:gd name="connsiteX3" fmla="*/ 12113156 w 12192000"/>
              <a:gd name="connsiteY3" fmla="*/ 13114 h 4498106"/>
              <a:gd name="connsiteX4" fmla="*/ 12192000 w 12192000"/>
              <a:gd name="connsiteY4" fmla="*/ 0 h 4498106"/>
              <a:gd name="connsiteX5" fmla="*/ 12192000 w 12192000"/>
              <a:gd name="connsiteY5" fmla="*/ 4498106 h 4498106"/>
              <a:gd name="connsiteX6" fmla="*/ 0 w 12192000"/>
              <a:gd name="connsiteY6" fmla="*/ 4498106 h 4498106"/>
              <a:gd name="connsiteX7" fmla="*/ 0 w 12192000"/>
              <a:gd name="connsiteY7" fmla="*/ 0 h 4498106"/>
              <a:gd name="connsiteX0" fmla="*/ 0 w 12192000"/>
              <a:gd name="connsiteY0" fmla="*/ 0 h 4498106"/>
              <a:gd name="connsiteX1" fmla="*/ 78844 w 12192000"/>
              <a:gd name="connsiteY1" fmla="*/ 13114 h 4498106"/>
              <a:gd name="connsiteX2" fmla="*/ 6105330 w 12192000"/>
              <a:gd name="connsiteY2" fmla="*/ 3205197 h 4498106"/>
              <a:gd name="connsiteX3" fmla="*/ 12113156 w 12192000"/>
              <a:gd name="connsiteY3" fmla="*/ 13114 h 4498106"/>
              <a:gd name="connsiteX4" fmla="*/ 12192000 w 12192000"/>
              <a:gd name="connsiteY4" fmla="*/ 0 h 4498106"/>
              <a:gd name="connsiteX5" fmla="*/ 12192000 w 12192000"/>
              <a:gd name="connsiteY5" fmla="*/ 4498106 h 4498106"/>
              <a:gd name="connsiteX6" fmla="*/ 0 w 12192000"/>
              <a:gd name="connsiteY6" fmla="*/ 4498106 h 4498106"/>
              <a:gd name="connsiteX7" fmla="*/ 0 w 12192000"/>
              <a:gd name="connsiteY7" fmla="*/ 0 h 44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98106">
                <a:moveTo>
                  <a:pt x="0" y="0"/>
                </a:moveTo>
                <a:lnTo>
                  <a:pt x="78844" y="13114"/>
                </a:lnTo>
                <a:cubicBezTo>
                  <a:pt x="1509074" y="239640"/>
                  <a:pt x="3682867" y="3205197"/>
                  <a:pt x="6105330" y="3205197"/>
                </a:cubicBezTo>
                <a:cubicBezTo>
                  <a:pt x="8527794" y="3205197"/>
                  <a:pt x="10682926" y="239640"/>
                  <a:pt x="12113156" y="13114"/>
                </a:cubicBezTo>
                <a:lnTo>
                  <a:pt x="12192000" y="0"/>
                </a:lnTo>
                <a:lnTo>
                  <a:pt x="12192000" y="4498106"/>
                </a:lnTo>
                <a:lnTo>
                  <a:pt x="0" y="4498106"/>
                </a:lnTo>
                <a:lnTo>
                  <a:pt x="0" y="0"/>
                </a:lnTo>
                <a:close/>
              </a:path>
            </a:pathLst>
          </a:custGeom>
          <a:solidFill>
            <a:srgbClr val="8C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20000"/>
              </a:spcBef>
              <a:spcAft>
                <a:spcPct val="0"/>
              </a:spcAft>
              <a:buClr>
                <a:srgbClr val="ED7D31"/>
              </a:buClr>
              <a:buSzPct val="65000"/>
              <a:buFont typeface="Wingdings" pitchFamily="2" charset="2"/>
              <a:buNone/>
            </a:pPr>
            <a:endParaRPr lang="en-US" sz="3999">
              <a:solidFill>
                <a:prstClr val="white"/>
              </a:solidFill>
            </a:endParaRPr>
          </a:p>
        </p:txBody>
      </p:sp>
      <p:sp>
        <p:nvSpPr>
          <p:cNvPr id="2" name="Footer Placeholder 1" hidden="1">
            <a:extLst>
              <a:ext uri="{FF2B5EF4-FFF2-40B4-BE49-F238E27FC236}">
                <a16:creationId xmlns:a16="http://schemas.microsoft.com/office/drawing/2014/main" id="{7DD38175-0C6C-4DDD-BBA9-6F7A8FE2BC9B}"/>
              </a:ext>
            </a:extLst>
          </p:cNvPr>
          <p:cNvSpPr>
            <a:spLocks noGrp="1"/>
          </p:cNvSpPr>
          <p:nvPr>
            <p:ph type="ftr" sz="quarter" idx="10"/>
          </p:nvPr>
        </p:nvSpPr>
        <p:spPr/>
        <p:txBody>
          <a:bodyPr/>
          <a:lstStyle/>
          <a:p>
            <a:endParaRPr lang="en-US"/>
          </a:p>
        </p:txBody>
      </p:sp>
      <p:sp>
        <p:nvSpPr>
          <p:cNvPr id="3" name="Date Placeholder 2">
            <a:extLst>
              <a:ext uri="{FF2B5EF4-FFF2-40B4-BE49-F238E27FC236}">
                <a16:creationId xmlns:a16="http://schemas.microsoft.com/office/drawing/2014/main" id="{8A628AAC-B176-428D-A937-F07FFC84B4B9}"/>
              </a:ext>
            </a:extLst>
          </p:cNvPr>
          <p:cNvSpPr>
            <a:spLocks noGrp="1"/>
          </p:cNvSpPr>
          <p:nvPr>
            <p:ph type="dt" sz="half" idx="11"/>
          </p:nvPr>
        </p:nvSpPr>
        <p:spPr/>
        <p:txBody>
          <a:bodyPr/>
          <a:lstStyle/>
          <a:p>
            <a:fld id="{D68CF1B0-0B2B-4F9C-9E75-EA0AADB1F385}" type="datetimeFigureOut">
              <a:rPr lang="en-US" smtClean="0"/>
              <a:t>24-Jun-22</a:t>
            </a:fld>
            <a:endParaRPr lang="en-US"/>
          </a:p>
        </p:txBody>
      </p:sp>
    </p:spTree>
    <p:extLst>
      <p:ext uri="{BB962C8B-B14F-4D97-AF65-F5344CB8AC3E}">
        <p14:creationId xmlns:p14="http://schemas.microsoft.com/office/powerpoint/2010/main" val="1278841862"/>
      </p:ext>
    </p:extLst>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fld id="{D68CF1B0-0B2B-4F9C-9E75-EA0AADB1F385}" type="datetimeFigureOut">
              <a:rPr lang="en-US" smtClean="0"/>
              <a:t>24-Jun-22</a:t>
            </a:fld>
            <a:endParaRPr lang="en-US"/>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grpSp>
        <p:nvGrpSpPr>
          <p:cNvPr id="5" name="Group 4">
            <a:extLst>
              <a:ext uri="{FF2B5EF4-FFF2-40B4-BE49-F238E27FC236}">
                <a16:creationId xmlns:a16="http://schemas.microsoft.com/office/drawing/2014/main" id="{FB32810A-059E-49A6-B20E-3E3874CBBEB2}"/>
              </a:ext>
            </a:extLst>
          </p:cNvPr>
          <p:cNvGrpSpPr/>
          <p:nvPr/>
        </p:nvGrpSpPr>
        <p:grpSpPr>
          <a:xfrm>
            <a:off x="11277600" y="6004560"/>
            <a:ext cx="435427" cy="552248"/>
            <a:chOff x="10593251" y="5930536"/>
            <a:chExt cx="676602" cy="858128"/>
          </a:xfrm>
        </p:grpSpPr>
        <p:pic>
          <p:nvPicPr>
            <p:cNvPr id="6" name="Picture 5">
              <a:extLst>
                <a:ext uri="{FF2B5EF4-FFF2-40B4-BE49-F238E27FC236}">
                  <a16:creationId xmlns:a16="http://schemas.microsoft.com/office/drawing/2014/main" id="{8AF9F422-ACE1-4773-AB1A-FB070EFED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7" name="Picture 6">
              <a:extLst>
                <a:ext uri="{FF2B5EF4-FFF2-40B4-BE49-F238E27FC236}">
                  <a16:creationId xmlns:a16="http://schemas.microsoft.com/office/drawing/2014/main" id="{DF670DEF-9558-4A12-B6F3-D1F1210F5C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Tree>
    <p:extLst>
      <p:ext uri="{BB962C8B-B14F-4D97-AF65-F5344CB8AC3E}">
        <p14:creationId xmlns:p14="http://schemas.microsoft.com/office/powerpoint/2010/main" val="21761435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 Subtitle 1">
  <p:cSld name="Title + Subtitle 1">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571500" y="2736562"/>
            <a:ext cx="11049000" cy="844838"/>
          </a:xfrm>
          <a:prstGeom prst="rect">
            <a:avLst/>
          </a:prstGeom>
          <a:noFill/>
          <a:ln>
            <a:noFill/>
          </a:ln>
        </p:spPr>
        <p:txBody>
          <a:bodyPr spcFirstLastPara="1" wrap="square" lIns="0" tIns="0" rIns="0" bIns="91425" anchor="b" anchorCtr="0">
            <a:noAutofit/>
          </a:bodyPr>
          <a:lstStyle>
            <a:lvl1pPr lvl="0" algn="l">
              <a:lnSpc>
                <a:spcPct val="90000"/>
              </a:lnSpc>
              <a:spcBef>
                <a:spcPts val="0"/>
              </a:spcBef>
              <a:spcAft>
                <a:spcPts val="0"/>
              </a:spcAft>
              <a:buClr>
                <a:schemeClr val="dk2"/>
              </a:buClr>
              <a:buSzPts val="4000"/>
              <a:buFont typeface="Poppins"/>
              <a:buNone/>
              <a:defRPr sz="4000" b="1">
                <a:solidFill>
                  <a:schemeClr val="dk2"/>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a:spLocks noGrp="1"/>
          </p:cNvSpPr>
          <p:nvPr>
            <p:ph type="body" idx="1"/>
          </p:nvPr>
        </p:nvSpPr>
        <p:spPr>
          <a:xfrm>
            <a:off x="-72201" y="3626900"/>
            <a:ext cx="2249344" cy="419100"/>
          </a:xfrm>
          <a:prstGeom prst="roundRect">
            <a:avLst>
              <a:gd name="adj" fmla="val 16667"/>
            </a:avLst>
          </a:prstGeom>
          <a:solidFill>
            <a:schemeClr val="dk1"/>
          </a:solidFill>
          <a:ln>
            <a:noFill/>
          </a:ln>
        </p:spPr>
        <p:txBody>
          <a:bodyPr spcFirstLastPara="1" wrap="square" lIns="640075" tIns="0" rIns="0" bIns="0" anchor="ctr" anchorCtr="0">
            <a:noAutofit/>
          </a:bodyPr>
          <a:lstStyle>
            <a:lvl1pPr marL="457200" lvl="0" indent="-228600" algn="l">
              <a:lnSpc>
                <a:spcPct val="100000"/>
              </a:lnSpc>
              <a:spcBef>
                <a:spcPts val="600"/>
              </a:spcBef>
              <a:spcAft>
                <a:spcPts val="0"/>
              </a:spcAft>
              <a:buClr>
                <a:schemeClr val="lt1"/>
              </a:buClr>
              <a:buSzPts val="1600"/>
              <a:buNone/>
              <a:defRPr sz="1600" b="1" cap="none">
                <a:solidFill>
                  <a:schemeClr val="lt1"/>
                </a:solidFill>
                <a:latin typeface="Poppins"/>
                <a:ea typeface="Poppins"/>
                <a:cs typeface="Poppins"/>
                <a:sym typeface="Poppins"/>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Clr>
                <a:schemeClr val="dk2"/>
              </a:buClr>
              <a:buSzPts val="180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04800" algn="l">
              <a:lnSpc>
                <a:spcPct val="100000"/>
              </a:lnSpc>
              <a:spcBef>
                <a:spcPts val="600"/>
              </a:spcBef>
              <a:spcAft>
                <a:spcPts val="0"/>
              </a:spcAft>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571500" y="2108847"/>
            <a:ext cx="11049000" cy="59081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Clr>
                <a:schemeClr val="accent1"/>
              </a:buClr>
              <a:buSzPts val="3600"/>
              <a:buNone/>
              <a:defRPr sz="3600" b="0">
                <a:solidFill>
                  <a:schemeClr val="accent1"/>
                </a:solidFil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Clr>
                <a:schemeClr val="dk2"/>
              </a:buClr>
              <a:buSzPts val="180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Footer Placeholder 1" hidden="1">
            <a:extLst>
              <a:ext uri="{FF2B5EF4-FFF2-40B4-BE49-F238E27FC236}">
                <a16:creationId xmlns:a16="http://schemas.microsoft.com/office/drawing/2014/main" id="{9DC3B8B4-2670-5A94-D979-7F64828BE674}"/>
              </a:ext>
            </a:extLst>
          </p:cNvPr>
          <p:cNvSpPr>
            <a:spLocks noGrp="1"/>
          </p:cNvSpPr>
          <p:nvPr>
            <p:ph type="ftr" idx="10"/>
          </p:nvPr>
        </p:nvSpPr>
        <p:spPr/>
        <p:txBody>
          <a:bodyPr/>
          <a:lstStyle/>
          <a:p>
            <a:endParaRPr lang="en-US"/>
          </a:p>
        </p:txBody>
      </p:sp>
      <p:sp>
        <p:nvSpPr>
          <p:cNvPr id="3" name="Date Placeholder 2">
            <a:extLst>
              <a:ext uri="{FF2B5EF4-FFF2-40B4-BE49-F238E27FC236}">
                <a16:creationId xmlns:a16="http://schemas.microsoft.com/office/drawing/2014/main" id="{BB084126-F14F-7AFD-03C5-772981159D60}"/>
              </a:ext>
            </a:extLst>
          </p:cNvPr>
          <p:cNvSpPr>
            <a:spLocks noGrp="1"/>
          </p:cNvSpPr>
          <p:nvPr>
            <p:ph type="dt" sz="quarter" idx="11"/>
          </p:nvPr>
        </p:nvSpPr>
        <p:spPr>
          <a:xfrm>
            <a:off x="838200" y="6356350"/>
            <a:ext cx="2743200" cy="365125"/>
          </a:xfrm>
          <a:prstGeom prst="rect">
            <a:avLst/>
          </a:prstGeom>
        </p:spPr>
        <p:txBody>
          <a:bodyPr/>
          <a:lstStyle/>
          <a:p>
            <a:fld id="{ED8641C0-128B-4828-A6D9-16981E94F1C5}" type="datetimeFigureOut">
              <a:rPr lang="en-US" smtClean="0"/>
              <a:t>24-Jun-22</a:t>
            </a:fld>
            <a:endParaRPr lang="en-US"/>
          </a:p>
        </p:txBody>
      </p:sp>
    </p:spTree>
    <p:extLst>
      <p:ext uri="{BB962C8B-B14F-4D97-AF65-F5344CB8AC3E}">
        <p14:creationId xmlns:p14="http://schemas.microsoft.com/office/powerpoint/2010/main" val="957207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59"/>
        <p:cNvGrpSpPr/>
        <p:nvPr/>
      </p:nvGrpSpPr>
      <p:grpSpPr>
        <a:xfrm>
          <a:off x="0" y="0"/>
          <a:ext cx="0" cy="0"/>
          <a:chOff x="0" y="0"/>
          <a:chExt cx="0" cy="0"/>
        </a:xfrm>
      </p:grpSpPr>
      <p:sp>
        <p:nvSpPr>
          <p:cNvPr id="60" name="Google Shape;60;p9" hidden="1"/>
          <p:cNvSpPr txBox="1">
            <a:spLocks noGrp="1"/>
          </p:cNvSpPr>
          <p:nvPr>
            <p:ph type="ftr" idx="11"/>
          </p:nvPr>
        </p:nvSpPr>
        <p:spPr>
          <a:xfrm>
            <a:off x="571500" y="6356350"/>
            <a:ext cx="10553700" cy="365125"/>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title"/>
          </p:nvPr>
        </p:nvSpPr>
        <p:spPr>
          <a:xfrm>
            <a:off x="582022" y="814746"/>
            <a:ext cx="11027955" cy="41923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82022" y="1244600"/>
            <a:ext cx="11038478" cy="292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2"/>
              </a:buClr>
              <a:buSzPts val="2000"/>
              <a:buNone/>
              <a:defRPr sz="2000">
                <a:solidFill>
                  <a:schemeClr val="lt2"/>
                </a:solidFill>
                <a:latin typeface="Poppins"/>
                <a:ea typeface="Poppins"/>
                <a:cs typeface="Poppins"/>
                <a:sym typeface="Poppins"/>
              </a:defRPr>
            </a:lvl1pPr>
            <a:lvl2pPr marL="914400" lvl="1" indent="-228600" algn="l">
              <a:lnSpc>
                <a:spcPct val="100000"/>
              </a:lnSpc>
              <a:spcBef>
                <a:spcPts val="600"/>
              </a:spcBef>
              <a:spcAft>
                <a:spcPts val="0"/>
              </a:spcAft>
              <a:buSzPts val="1800"/>
              <a:buNone/>
              <a:defRPr/>
            </a:lvl2pPr>
            <a:lvl3pPr marL="1371600" lvl="2" indent="-228600" algn="l">
              <a:lnSpc>
                <a:spcPct val="100000"/>
              </a:lnSpc>
              <a:spcBef>
                <a:spcPts val="600"/>
              </a:spcBef>
              <a:spcAft>
                <a:spcPts val="0"/>
              </a:spcAft>
              <a:buClr>
                <a:schemeClr val="dk2"/>
              </a:buClr>
              <a:buSzPts val="1600"/>
              <a:buNone/>
              <a:defRPr/>
            </a:lvl3pPr>
            <a:lvl4pPr marL="1828800" lvl="3" indent="-228600" algn="l">
              <a:lnSpc>
                <a:spcPct val="100000"/>
              </a:lnSpc>
              <a:spcBef>
                <a:spcPts val="600"/>
              </a:spcBef>
              <a:spcAft>
                <a:spcPts val="0"/>
              </a:spcAft>
              <a:buClr>
                <a:schemeClr val="dk2"/>
              </a:buClr>
              <a:buSzPts val="1400"/>
              <a:buNone/>
              <a:defRPr/>
            </a:lvl4pPr>
            <a:lvl5pPr marL="2286000" lvl="4" indent="-228600" algn="l">
              <a:lnSpc>
                <a:spcPct val="100000"/>
              </a:lnSpc>
              <a:spcBef>
                <a:spcPts val="600"/>
              </a:spcBef>
              <a:spcAft>
                <a:spcPts val="0"/>
              </a:spcAft>
              <a:buSzPts val="12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Date Placeholder 1">
            <a:extLst>
              <a:ext uri="{FF2B5EF4-FFF2-40B4-BE49-F238E27FC236}">
                <a16:creationId xmlns:a16="http://schemas.microsoft.com/office/drawing/2014/main" id="{44A202B3-9A94-C2AB-222F-1DE9C0179B6A}"/>
              </a:ext>
            </a:extLst>
          </p:cNvPr>
          <p:cNvSpPr>
            <a:spLocks noGrp="1"/>
          </p:cNvSpPr>
          <p:nvPr>
            <p:ph type="dt" sz="quarter" idx="12"/>
          </p:nvPr>
        </p:nvSpPr>
        <p:spPr>
          <a:xfrm>
            <a:off x="838200" y="6356350"/>
            <a:ext cx="2743200" cy="365125"/>
          </a:xfrm>
          <a:prstGeom prst="rect">
            <a:avLst/>
          </a:prstGeom>
        </p:spPr>
        <p:txBody>
          <a:bodyPr/>
          <a:lstStyle/>
          <a:p>
            <a:fld id="{D380473E-EF63-4998-9F08-3EA5F19C04CB}" type="datetimeFigureOut">
              <a:rPr lang="en-US" smtClean="0"/>
              <a:t>24-Jun-22</a:t>
            </a:fld>
            <a:endParaRPr lang="en-US"/>
          </a:p>
        </p:txBody>
      </p:sp>
    </p:spTree>
    <p:extLst>
      <p:ext uri="{BB962C8B-B14F-4D97-AF65-F5344CB8AC3E}">
        <p14:creationId xmlns:p14="http://schemas.microsoft.com/office/powerpoint/2010/main" val="106633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2">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7251" y="745202"/>
            <a:ext cx="2980666" cy="6458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
            <a:ext cx="12191999" cy="6857928"/>
          </a:xfrm>
          <a:prstGeom prst="rect">
            <a:avLst/>
          </a:prstGeom>
        </p:spPr>
      </p:pic>
      <p:pic>
        <p:nvPicPr>
          <p:cNvPr id="6" name="Picture 5"/>
          <p:cNvPicPr>
            <a:picLocks noChangeAspect="1"/>
          </p:cNvPicPr>
          <p:nvPr/>
        </p:nvPicPr>
        <p:blipFill>
          <a:blip r:embed="rId4"/>
          <a:stretch>
            <a:fillRect/>
          </a:stretch>
        </p:blipFill>
        <p:spPr>
          <a:xfrm>
            <a:off x="1015249" y="731520"/>
            <a:ext cx="2882638" cy="642814"/>
          </a:xfrm>
          <a:prstGeom prst="rect">
            <a:avLst/>
          </a:prstGeom>
        </p:spPr>
      </p:pic>
      <p:sp>
        <p:nvSpPr>
          <p:cNvPr id="4" name="Footer Placeholder 3" hidden="1"/>
          <p:cNvSpPr>
            <a:spLocks noGrp="1"/>
          </p:cNvSpPr>
          <p:nvPr>
            <p:ph type="ftr" sz="quarter" idx="11"/>
          </p:nvPr>
        </p:nvSpPr>
        <p:spPr/>
        <p:txBody>
          <a:bodyPr/>
          <a:lstStyle/>
          <a:p>
            <a:endParaRPr lang="en-US"/>
          </a:p>
        </p:txBody>
      </p:sp>
      <p:sp>
        <p:nvSpPr>
          <p:cNvPr id="13" name="Speaker name and date"/>
          <p:cNvSpPr>
            <a:spLocks noGrp="1"/>
          </p:cNvSpPr>
          <p:nvPr>
            <p:ph type="subTitle" idx="1" hasCustomPrompt="1"/>
          </p:nvPr>
        </p:nvSpPr>
        <p:spPr>
          <a:xfrm>
            <a:off x="926901" y="4870699"/>
            <a:ext cx="5806501" cy="692595"/>
          </a:xfrm>
          <a:prstGeom prst="rect">
            <a:avLst/>
          </a:prstGeom>
        </p:spPr>
        <p:txBody>
          <a:bodyPr lIns="91440" tIns="45720" rIns="91440" bIns="45720" anchor="t" anchorCtr="0">
            <a:noAutofit/>
          </a:bodyPr>
          <a:lstStyle>
            <a:lvl1pPr marL="0" indent="0" algn="l">
              <a:lnSpc>
                <a:spcPts val="2666"/>
              </a:lnSpc>
              <a:spcBef>
                <a:spcPts val="0"/>
              </a:spcBef>
              <a:buNone/>
              <a:defRPr sz="1400" b="0" i="0">
                <a:solidFill>
                  <a:schemeClr val="bg1"/>
                </a:solidFill>
                <a:latin typeface="Arial" panose="020B0604020202020204" pitchFamily="34" charset="0"/>
                <a:cs typeface="Arial" panose="020B0604020202020204" pitchFamily="34" charset="0"/>
              </a:defRPr>
            </a:lvl1pPr>
            <a:lvl2pPr marL="609361" indent="0" algn="ctr">
              <a:buNone/>
              <a:defRPr>
                <a:solidFill>
                  <a:schemeClr val="tx1">
                    <a:tint val="75000"/>
                  </a:schemeClr>
                </a:solidFill>
              </a:defRPr>
            </a:lvl2pPr>
            <a:lvl3pPr marL="1218732" indent="0" algn="ctr">
              <a:buNone/>
              <a:defRPr>
                <a:solidFill>
                  <a:schemeClr val="tx1">
                    <a:tint val="75000"/>
                  </a:schemeClr>
                </a:solidFill>
              </a:defRPr>
            </a:lvl3pPr>
            <a:lvl4pPr marL="1828097" indent="0" algn="ctr">
              <a:buNone/>
              <a:defRPr>
                <a:solidFill>
                  <a:schemeClr val="tx1">
                    <a:tint val="75000"/>
                  </a:schemeClr>
                </a:solidFill>
              </a:defRPr>
            </a:lvl4pPr>
            <a:lvl5pPr marL="2437467" indent="0" algn="ctr">
              <a:buNone/>
              <a:defRPr>
                <a:solidFill>
                  <a:schemeClr val="tx1">
                    <a:tint val="75000"/>
                  </a:schemeClr>
                </a:solidFill>
              </a:defRPr>
            </a:lvl5pPr>
            <a:lvl6pPr marL="3046828" indent="0" algn="ctr">
              <a:buNone/>
              <a:defRPr>
                <a:solidFill>
                  <a:schemeClr val="tx1">
                    <a:tint val="75000"/>
                  </a:schemeClr>
                </a:solidFill>
              </a:defRPr>
            </a:lvl6pPr>
            <a:lvl7pPr marL="3656199" indent="0" algn="ctr">
              <a:buNone/>
              <a:defRPr>
                <a:solidFill>
                  <a:schemeClr val="tx1">
                    <a:tint val="75000"/>
                  </a:schemeClr>
                </a:solidFill>
              </a:defRPr>
            </a:lvl7pPr>
            <a:lvl8pPr marL="4265564" indent="0" algn="ctr">
              <a:buNone/>
              <a:defRPr>
                <a:solidFill>
                  <a:schemeClr val="tx1">
                    <a:tint val="75000"/>
                  </a:schemeClr>
                </a:solidFill>
              </a:defRPr>
            </a:lvl8pPr>
            <a:lvl9pPr marL="4874933" indent="0" algn="ctr">
              <a:buNone/>
              <a:defRPr>
                <a:solidFill>
                  <a:schemeClr val="tx1">
                    <a:tint val="75000"/>
                  </a:schemeClr>
                </a:solidFill>
              </a:defRPr>
            </a:lvl9pPr>
          </a:lstStyle>
          <a:p>
            <a:r>
              <a:rPr lang="en-US"/>
              <a:t>Speaker Name  | Speaker Title</a:t>
            </a:r>
          </a:p>
          <a:p>
            <a:r>
              <a:rPr lang="en-US"/>
              <a:t>Date</a:t>
            </a:r>
          </a:p>
        </p:txBody>
      </p:sp>
      <p:sp>
        <p:nvSpPr>
          <p:cNvPr id="14" name="Sub-title"/>
          <p:cNvSpPr>
            <a:spLocks noGrp="1"/>
          </p:cNvSpPr>
          <p:nvPr>
            <p:ph type="body" sz="quarter" idx="13" hasCustomPrompt="1"/>
          </p:nvPr>
        </p:nvSpPr>
        <p:spPr>
          <a:xfrm>
            <a:off x="917518" y="3429893"/>
            <a:ext cx="6879398" cy="565804"/>
          </a:xfrm>
          <a:prstGeom prst="rect">
            <a:avLst/>
          </a:prstGeom>
        </p:spPr>
        <p:txBody>
          <a:bodyPr lIns="91440" tIns="45720" rIns="91440" bIns="45720">
            <a:noAutofit/>
          </a:bodyPr>
          <a:lstStyle>
            <a:lvl1pPr marL="0" indent="0">
              <a:buFont typeface="Arial" panose="020B0604020202020204" pitchFamily="34" charset="0"/>
              <a:buNone/>
              <a:defRPr sz="2400" b="0" baseline="0">
                <a:solidFill>
                  <a:schemeClr val="bg1"/>
                </a:solidFill>
                <a:latin typeface="Arial" panose="020B0604020202020204" pitchFamily="34" charset="0"/>
                <a:cs typeface="Arial" panose="020B0604020202020204" pitchFamily="34" charset="0"/>
              </a:defRPr>
            </a:lvl1pPr>
            <a:lvl2pPr marL="541687" indent="0">
              <a:buNone/>
              <a:defRPr/>
            </a:lvl2pPr>
            <a:lvl3pPr marL="759622" indent="0">
              <a:buNone/>
              <a:defRPr/>
            </a:lvl3pPr>
            <a:lvl4pPr marL="918321" indent="0">
              <a:buNone/>
              <a:defRPr/>
            </a:lvl4pPr>
            <a:lvl5pPr marL="1068552" indent="0">
              <a:buNone/>
              <a:defRPr/>
            </a:lvl5pPr>
          </a:lstStyle>
          <a:p>
            <a:pPr lvl="0"/>
            <a:r>
              <a:rPr lang="en-GB"/>
              <a:t>Presentation Subtitle</a:t>
            </a:r>
          </a:p>
        </p:txBody>
      </p:sp>
      <p:sp>
        <p:nvSpPr>
          <p:cNvPr id="2" name="Date Placeholder 1"/>
          <p:cNvSpPr>
            <a:spLocks noGrp="1"/>
          </p:cNvSpPr>
          <p:nvPr>
            <p:ph type="dt" sz="half" idx="15"/>
          </p:nvPr>
        </p:nvSpPr>
        <p:spPr>
          <a:xfrm>
            <a:off x="-3048794" y="6356351"/>
            <a:ext cx="2843954" cy="365125"/>
          </a:xfrm>
        </p:spPr>
        <p:txBody>
          <a:bodyPr/>
          <a:lstStyle/>
          <a:p>
            <a:fld id="{D68CF1B0-0B2B-4F9C-9E75-EA0AADB1F385}" type="datetimeFigureOut">
              <a:rPr lang="en-US" smtClean="0"/>
              <a:t>24-Jun-22</a:t>
            </a:fld>
            <a:endParaRPr lang="en-US"/>
          </a:p>
        </p:txBody>
      </p:sp>
      <p:sp>
        <p:nvSpPr>
          <p:cNvPr id="10" name="Title"/>
          <p:cNvSpPr>
            <a:spLocks noGrp="1"/>
          </p:cNvSpPr>
          <p:nvPr>
            <p:ph type="body" sz="quarter" idx="14" hasCustomPrompt="1"/>
          </p:nvPr>
        </p:nvSpPr>
        <p:spPr>
          <a:xfrm>
            <a:off x="912828" y="2188609"/>
            <a:ext cx="6884088" cy="1241286"/>
          </a:xfrm>
          <a:prstGeom prst="rect">
            <a:avLst/>
          </a:prstGeom>
          <a:effectLst/>
        </p:spPr>
        <p:txBody>
          <a:bodyPr>
            <a:noAutofit/>
          </a:bodyPr>
          <a:lstStyle>
            <a:lvl1pPr marL="0" indent="0">
              <a:lnSpc>
                <a:spcPts val="4000"/>
              </a:lnSpc>
              <a:spcBef>
                <a:spcPts val="0"/>
              </a:spcBef>
              <a:buFontTx/>
              <a:buNone/>
              <a:defRPr lang="en-US" sz="4000" b="1" i="0" u="none" strike="noStrike" cap="all" baseline="0" dirty="0" smtClean="0">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stStyle>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r>
              <a:rPr lang="en-US" kern="0"/>
              <a:t>PRESENTATION TITLE</a:t>
            </a:r>
          </a:p>
        </p:txBody>
      </p:sp>
      <p:grpSp>
        <p:nvGrpSpPr>
          <p:cNvPr id="11" name="Group 4"/>
          <p:cNvGrpSpPr>
            <a:grpSpLocks noChangeAspect="1"/>
          </p:cNvGrpSpPr>
          <p:nvPr/>
        </p:nvGrpSpPr>
        <p:grpSpPr bwMode="auto">
          <a:xfrm>
            <a:off x="1125005" y="1527048"/>
            <a:ext cx="2743915" cy="141940"/>
            <a:chOff x="4101" y="3702"/>
            <a:chExt cx="2783" cy="144"/>
          </a:xfrm>
        </p:grpSpPr>
        <p:sp>
          <p:nvSpPr>
            <p:cNvPr id="12" name="AutoShape 3"/>
            <p:cNvSpPr>
              <a:spLocks noChangeAspect="1" noChangeArrowheads="1" noTextEdit="1"/>
            </p:cNvSpPr>
            <p:nvPr userDrawn="1"/>
          </p:nvSpPr>
          <p:spPr bwMode="auto">
            <a:xfrm>
              <a:off x="4101" y="3702"/>
              <a:ext cx="27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5"/>
            <p:cNvSpPr>
              <a:spLocks/>
            </p:cNvSpPr>
            <p:nvPr userDrawn="1"/>
          </p:nvSpPr>
          <p:spPr bwMode="auto">
            <a:xfrm>
              <a:off x="4101" y="3704"/>
              <a:ext cx="77" cy="140"/>
            </a:xfrm>
            <a:custGeom>
              <a:avLst/>
              <a:gdLst>
                <a:gd name="T0" fmla="*/ 50 w 77"/>
                <a:gd name="T1" fmla="*/ 85 h 140"/>
                <a:gd name="T2" fmla="*/ 50 w 77"/>
                <a:gd name="T3" fmla="*/ 140 h 140"/>
                <a:gd name="T4" fmla="*/ 27 w 77"/>
                <a:gd name="T5" fmla="*/ 140 h 140"/>
                <a:gd name="T6" fmla="*/ 27 w 77"/>
                <a:gd name="T7" fmla="*/ 85 h 140"/>
                <a:gd name="T8" fmla="*/ 0 w 77"/>
                <a:gd name="T9" fmla="*/ 0 h 140"/>
                <a:gd name="T10" fmla="*/ 25 w 77"/>
                <a:gd name="T11" fmla="*/ 0 h 140"/>
                <a:gd name="T12" fmla="*/ 39 w 77"/>
                <a:gd name="T13" fmla="*/ 55 h 140"/>
                <a:gd name="T14" fmla="*/ 53 w 77"/>
                <a:gd name="T15" fmla="*/ 0 h 140"/>
                <a:gd name="T16" fmla="*/ 77 w 77"/>
                <a:gd name="T17" fmla="*/ 0 h 140"/>
                <a:gd name="T18" fmla="*/ 50 w 77"/>
                <a:gd name="T19" fmla="*/ 8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40">
                  <a:moveTo>
                    <a:pt x="50" y="85"/>
                  </a:moveTo>
                  <a:lnTo>
                    <a:pt x="50" y="140"/>
                  </a:lnTo>
                  <a:lnTo>
                    <a:pt x="27" y="140"/>
                  </a:lnTo>
                  <a:lnTo>
                    <a:pt x="27" y="85"/>
                  </a:lnTo>
                  <a:lnTo>
                    <a:pt x="0" y="0"/>
                  </a:lnTo>
                  <a:lnTo>
                    <a:pt x="25" y="0"/>
                  </a:lnTo>
                  <a:lnTo>
                    <a:pt x="39" y="55"/>
                  </a:lnTo>
                  <a:lnTo>
                    <a:pt x="53" y="0"/>
                  </a:lnTo>
                  <a:lnTo>
                    <a:pt x="77" y="0"/>
                  </a:lnTo>
                  <a:lnTo>
                    <a:pt x="50"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6" name="Freeform 6"/>
            <p:cNvSpPr>
              <a:spLocks noEditPoints="1"/>
            </p:cNvSpPr>
            <p:nvPr userDrawn="1"/>
          </p:nvSpPr>
          <p:spPr bwMode="auto">
            <a:xfrm>
              <a:off x="4204" y="3702"/>
              <a:ext cx="75" cy="144"/>
            </a:xfrm>
            <a:custGeom>
              <a:avLst/>
              <a:gdLst>
                <a:gd name="T0" fmla="*/ 243 w 486"/>
                <a:gd name="T1" fmla="*/ 932 h 932"/>
                <a:gd name="T2" fmla="*/ 137 w 486"/>
                <a:gd name="T3" fmla="*/ 909 h 932"/>
                <a:gd name="T4" fmla="*/ 66 w 486"/>
                <a:gd name="T5" fmla="*/ 854 h 932"/>
                <a:gd name="T6" fmla="*/ 31 w 486"/>
                <a:gd name="T7" fmla="*/ 793 h 932"/>
                <a:gd name="T8" fmla="*/ 11 w 486"/>
                <a:gd name="T9" fmla="*/ 713 h 932"/>
                <a:gd name="T10" fmla="*/ 2 w 486"/>
                <a:gd name="T11" fmla="*/ 607 h 932"/>
                <a:gd name="T12" fmla="*/ 0 w 486"/>
                <a:gd name="T13" fmla="*/ 466 h 932"/>
                <a:gd name="T14" fmla="*/ 2 w 486"/>
                <a:gd name="T15" fmla="*/ 325 h 932"/>
                <a:gd name="T16" fmla="*/ 11 w 486"/>
                <a:gd name="T17" fmla="*/ 218 h 932"/>
                <a:gd name="T18" fmla="*/ 31 w 486"/>
                <a:gd name="T19" fmla="*/ 139 h 932"/>
                <a:gd name="T20" fmla="*/ 66 w 486"/>
                <a:gd name="T21" fmla="*/ 78 h 932"/>
                <a:gd name="T22" fmla="*/ 137 w 486"/>
                <a:gd name="T23" fmla="*/ 23 h 932"/>
                <a:gd name="T24" fmla="*/ 243 w 486"/>
                <a:gd name="T25" fmla="*/ 0 h 932"/>
                <a:gd name="T26" fmla="*/ 349 w 486"/>
                <a:gd name="T27" fmla="*/ 23 h 932"/>
                <a:gd name="T28" fmla="*/ 420 w 486"/>
                <a:gd name="T29" fmla="*/ 78 h 932"/>
                <a:gd name="T30" fmla="*/ 456 w 486"/>
                <a:gd name="T31" fmla="*/ 138 h 932"/>
                <a:gd name="T32" fmla="*/ 476 w 486"/>
                <a:gd name="T33" fmla="*/ 218 h 932"/>
                <a:gd name="T34" fmla="*/ 484 w 486"/>
                <a:gd name="T35" fmla="*/ 325 h 932"/>
                <a:gd name="T36" fmla="*/ 486 w 486"/>
                <a:gd name="T37" fmla="*/ 466 h 932"/>
                <a:gd name="T38" fmla="*/ 484 w 486"/>
                <a:gd name="T39" fmla="*/ 607 h 932"/>
                <a:gd name="T40" fmla="*/ 476 w 486"/>
                <a:gd name="T41" fmla="*/ 714 h 932"/>
                <a:gd name="T42" fmla="*/ 456 w 486"/>
                <a:gd name="T43" fmla="*/ 793 h 932"/>
                <a:gd name="T44" fmla="*/ 420 w 486"/>
                <a:gd name="T45" fmla="*/ 854 h 932"/>
                <a:gd name="T46" fmla="*/ 349 w 486"/>
                <a:gd name="T47" fmla="*/ 909 h 932"/>
                <a:gd name="T48" fmla="*/ 243 w 486"/>
                <a:gd name="T49" fmla="*/ 932 h 932"/>
                <a:gd name="T50" fmla="*/ 243 w 486"/>
                <a:gd name="T51" fmla="*/ 802 h 932"/>
                <a:gd name="T52" fmla="*/ 285 w 486"/>
                <a:gd name="T53" fmla="*/ 793 h 932"/>
                <a:gd name="T54" fmla="*/ 312 w 486"/>
                <a:gd name="T55" fmla="*/ 768 h 932"/>
                <a:gd name="T56" fmla="*/ 338 w 486"/>
                <a:gd name="T57" fmla="*/ 663 h 932"/>
                <a:gd name="T58" fmla="*/ 343 w 486"/>
                <a:gd name="T59" fmla="*/ 466 h 932"/>
                <a:gd name="T60" fmla="*/ 338 w 486"/>
                <a:gd name="T61" fmla="*/ 269 h 932"/>
                <a:gd name="T62" fmla="*/ 312 w 486"/>
                <a:gd name="T63" fmla="*/ 164 h 932"/>
                <a:gd name="T64" fmla="*/ 285 w 486"/>
                <a:gd name="T65" fmla="*/ 139 h 932"/>
                <a:gd name="T66" fmla="*/ 243 w 486"/>
                <a:gd name="T67" fmla="*/ 130 h 932"/>
                <a:gd name="T68" fmla="*/ 201 w 486"/>
                <a:gd name="T69" fmla="*/ 139 h 932"/>
                <a:gd name="T70" fmla="*/ 175 w 486"/>
                <a:gd name="T71" fmla="*/ 164 h 932"/>
                <a:gd name="T72" fmla="*/ 149 w 486"/>
                <a:gd name="T73" fmla="*/ 269 h 932"/>
                <a:gd name="T74" fmla="*/ 143 w 486"/>
                <a:gd name="T75" fmla="*/ 466 h 932"/>
                <a:gd name="T76" fmla="*/ 149 w 486"/>
                <a:gd name="T77" fmla="*/ 663 h 932"/>
                <a:gd name="T78" fmla="*/ 175 w 486"/>
                <a:gd name="T79" fmla="*/ 768 h 932"/>
                <a:gd name="T80" fmla="*/ 201 w 486"/>
                <a:gd name="T81" fmla="*/ 793 h 932"/>
                <a:gd name="T82" fmla="*/ 243 w 486"/>
                <a:gd name="T83" fmla="*/ 80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6" h="932">
                  <a:moveTo>
                    <a:pt x="243" y="932"/>
                  </a:moveTo>
                  <a:cubicBezTo>
                    <a:pt x="200" y="932"/>
                    <a:pt x="165" y="924"/>
                    <a:pt x="137" y="909"/>
                  </a:cubicBezTo>
                  <a:cubicBezTo>
                    <a:pt x="109" y="894"/>
                    <a:pt x="85" y="876"/>
                    <a:pt x="66" y="854"/>
                  </a:cubicBezTo>
                  <a:cubicBezTo>
                    <a:pt x="51" y="836"/>
                    <a:pt x="39" y="815"/>
                    <a:pt x="31" y="793"/>
                  </a:cubicBezTo>
                  <a:cubicBezTo>
                    <a:pt x="22" y="770"/>
                    <a:pt x="16" y="744"/>
                    <a:pt x="11" y="713"/>
                  </a:cubicBezTo>
                  <a:cubicBezTo>
                    <a:pt x="6" y="683"/>
                    <a:pt x="3" y="648"/>
                    <a:pt x="2" y="607"/>
                  </a:cubicBezTo>
                  <a:cubicBezTo>
                    <a:pt x="1" y="567"/>
                    <a:pt x="0" y="520"/>
                    <a:pt x="0" y="466"/>
                  </a:cubicBezTo>
                  <a:cubicBezTo>
                    <a:pt x="0" y="412"/>
                    <a:pt x="1" y="365"/>
                    <a:pt x="2" y="325"/>
                  </a:cubicBezTo>
                  <a:cubicBezTo>
                    <a:pt x="3" y="284"/>
                    <a:pt x="6" y="249"/>
                    <a:pt x="11" y="218"/>
                  </a:cubicBezTo>
                  <a:cubicBezTo>
                    <a:pt x="16" y="188"/>
                    <a:pt x="22" y="162"/>
                    <a:pt x="31" y="139"/>
                  </a:cubicBezTo>
                  <a:cubicBezTo>
                    <a:pt x="39" y="117"/>
                    <a:pt x="51" y="96"/>
                    <a:pt x="66" y="78"/>
                  </a:cubicBezTo>
                  <a:cubicBezTo>
                    <a:pt x="85" y="56"/>
                    <a:pt x="109" y="38"/>
                    <a:pt x="137" y="23"/>
                  </a:cubicBezTo>
                  <a:cubicBezTo>
                    <a:pt x="165" y="8"/>
                    <a:pt x="200" y="0"/>
                    <a:pt x="243" y="0"/>
                  </a:cubicBezTo>
                  <a:cubicBezTo>
                    <a:pt x="286" y="0"/>
                    <a:pt x="321" y="8"/>
                    <a:pt x="349" y="23"/>
                  </a:cubicBezTo>
                  <a:cubicBezTo>
                    <a:pt x="377" y="38"/>
                    <a:pt x="401" y="56"/>
                    <a:pt x="420" y="78"/>
                  </a:cubicBezTo>
                  <a:cubicBezTo>
                    <a:pt x="435" y="96"/>
                    <a:pt x="447" y="116"/>
                    <a:pt x="456" y="138"/>
                  </a:cubicBezTo>
                  <a:cubicBezTo>
                    <a:pt x="465" y="161"/>
                    <a:pt x="472" y="187"/>
                    <a:pt x="476" y="218"/>
                  </a:cubicBezTo>
                  <a:cubicBezTo>
                    <a:pt x="480" y="248"/>
                    <a:pt x="483" y="284"/>
                    <a:pt x="484" y="325"/>
                  </a:cubicBezTo>
                  <a:cubicBezTo>
                    <a:pt x="485" y="365"/>
                    <a:pt x="486" y="412"/>
                    <a:pt x="486" y="466"/>
                  </a:cubicBezTo>
                  <a:cubicBezTo>
                    <a:pt x="486" y="520"/>
                    <a:pt x="485" y="567"/>
                    <a:pt x="484" y="607"/>
                  </a:cubicBezTo>
                  <a:cubicBezTo>
                    <a:pt x="483" y="648"/>
                    <a:pt x="480" y="683"/>
                    <a:pt x="476" y="714"/>
                  </a:cubicBezTo>
                  <a:cubicBezTo>
                    <a:pt x="472" y="745"/>
                    <a:pt x="465" y="771"/>
                    <a:pt x="456" y="793"/>
                  </a:cubicBezTo>
                  <a:cubicBezTo>
                    <a:pt x="447" y="816"/>
                    <a:pt x="435" y="836"/>
                    <a:pt x="420" y="854"/>
                  </a:cubicBezTo>
                  <a:cubicBezTo>
                    <a:pt x="401" y="876"/>
                    <a:pt x="377" y="894"/>
                    <a:pt x="349" y="909"/>
                  </a:cubicBezTo>
                  <a:cubicBezTo>
                    <a:pt x="321" y="924"/>
                    <a:pt x="286" y="932"/>
                    <a:pt x="243" y="932"/>
                  </a:cubicBezTo>
                  <a:close/>
                  <a:moveTo>
                    <a:pt x="243" y="802"/>
                  </a:moveTo>
                  <a:cubicBezTo>
                    <a:pt x="260" y="802"/>
                    <a:pt x="274" y="799"/>
                    <a:pt x="285" y="793"/>
                  </a:cubicBezTo>
                  <a:cubicBezTo>
                    <a:pt x="296" y="786"/>
                    <a:pt x="305" y="778"/>
                    <a:pt x="312" y="768"/>
                  </a:cubicBezTo>
                  <a:cubicBezTo>
                    <a:pt x="326" y="746"/>
                    <a:pt x="334" y="711"/>
                    <a:pt x="338" y="663"/>
                  </a:cubicBezTo>
                  <a:cubicBezTo>
                    <a:pt x="341" y="615"/>
                    <a:pt x="343" y="550"/>
                    <a:pt x="343" y="466"/>
                  </a:cubicBezTo>
                  <a:cubicBezTo>
                    <a:pt x="343" y="382"/>
                    <a:pt x="341" y="317"/>
                    <a:pt x="338" y="269"/>
                  </a:cubicBezTo>
                  <a:cubicBezTo>
                    <a:pt x="334" y="221"/>
                    <a:pt x="326" y="186"/>
                    <a:pt x="312" y="164"/>
                  </a:cubicBezTo>
                  <a:cubicBezTo>
                    <a:pt x="305" y="154"/>
                    <a:pt x="296" y="146"/>
                    <a:pt x="285" y="139"/>
                  </a:cubicBezTo>
                  <a:cubicBezTo>
                    <a:pt x="274" y="133"/>
                    <a:pt x="260" y="130"/>
                    <a:pt x="243" y="130"/>
                  </a:cubicBezTo>
                  <a:cubicBezTo>
                    <a:pt x="226" y="130"/>
                    <a:pt x="212" y="133"/>
                    <a:pt x="201" y="139"/>
                  </a:cubicBezTo>
                  <a:cubicBezTo>
                    <a:pt x="191" y="146"/>
                    <a:pt x="182" y="154"/>
                    <a:pt x="175" y="164"/>
                  </a:cubicBezTo>
                  <a:cubicBezTo>
                    <a:pt x="162" y="186"/>
                    <a:pt x="153" y="221"/>
                    <a:pt x="149" y="269"/>
                  </a:cubicBezTo>
                  <a:cubicBezTo>
                    <a:pt x="145" y="317"/>
                    <a:pt x="143" y="382"/>
                    <a:pt x="143" y="466"/>
                  </a:cubicBezTo>
                  <a:cubicBezTo>
                    <a:pt x="143" y="550"/>
                    <a:pt x="145" y="615"/>
                    <a:pt x="149" y="663"/>
                  </a:cubicBezTo>
                  <a:cubicBezTo>
                    <a:pt x="153" y="711"/>
                    <a:pt x="162" y="746"/>
                    <a:pt x="175" y="768"/>
                  </a:cubicBezTo>
                  <a:cubicBezTo>
                    <a:pt x="182" y="778"/>
                    <a:pt x="191" y="786"/>
                    <a:pt x="201" y="793"/>
                  </a:cubicBezTo>
                  <a:cubicBezTo>
                    <a:pt x="212" y="799"/>
                    <a:pt x="226" y="802"/>
                    <a:pt x="243" y="8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7" name="Freeform 7"/>
            <p:cNvSpPr>
              <a:spLocks/>
            </p:cNvSpPr>
            <p:nvPr userDrawn="1"/>
          </p:nvSpPr>
          <p:spPr bwMode="auto">
            <a:xfrm>
              <a:off x="4318" y="3704"/>
              <a:ext cx="71" cy="142"/>
            </a:xfrm>
            <a:custGeom>
              <a:avLst/>
              <a:gdLst>
                <a:gd name="T0" fmla="*/ 464 w 464"/>
                <a:gd name="T1" fmla="*/ 685 h 921"/>
                <a:gd name="T2" fmla="*/ 401 w 464"/>
                <a:gd name="T3" fmla="*/ 853 h 921"/>
                <a:gd name="T4" fmla="*/ 232 w 464"/>
                <a:gd name="T5" fmla="*/ 921 h 921"/>
                <a:gd name="T6" fmla="*/ 62 w 464"/>
                <a:gd name="T7" fmla="*/ 853 h 921"/>
                <a:gd name="T8" fmla="*/ 0 w 464"/>
                <a:gd name="T9" fmla="*/ 685 h 921"/>
                <a:gd name="T10" fmla="*/ 0 w 464"/>
                <a:gd name="T11" fmla="*/ 0 h 921"/>
                <a:gd name="T12" fmla="*/ 143 w 464"/>
                <a:gd name="T13" fmla="*/ 0 h 921"/>
                <a:gd name="T14" fmla="*/ 143 w 464"/>
                <a:gd name="T15" fmla="*/ 680 h 921"/>
                <a:gd name="T16" fmla="*/ 166 w 464"/>
                <a:gd name="T17" fmla="*/ 765 h 921"/>
                <a:gd name="T18" fmla="*/ 232 w 464"/>
                <a:gd name="T19" fmla="*/ 791 h 921"/>
                <a:gd name="T20" fmla="*/ 298 w 464"/>
                <a:gd name="T21" fmla="*/ 765 h 921"/>
                <a:gd name="T22" fmla="*/ 321 w 464"/>
                <a:gd name="T23" fmla="*/ 680 h 921"/>
                <a:gd name="T24" fmla="*/ 321 w 464"/>
                <a:gd name="T25" fmla="*/ 0 h 921"/>
                <a:gd name="T26" fmla="*/ 464 w 464"/>
                <a:gd name="T27" fmla="*/ 0 h 921"/>
                <a:gd name="T28" fmla="*/ 464 w 464"/>
                <a:gd name="T29" fmla="*/ 68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921">
                  <a:moveTo>
                    <a:pt x="464" y="685"/>
                  </a:moveTo>
                  <a:cubicBezTo>
                    <a:pt x="464" y="755"/>
                    <a:pt x="443" y="811"/>
                    <a:pt x="401" y="853"/>
                  </a:cubicBezTo>
                  <a:cubicBezTo>
                    <a:pt x="358" y="898"/>
                    <a:pt x="301" y="921"/>
                    <a:pt x="232" y="921"/>
                  </a:cubicBezTo>
                  <a:cubicBezTo>
                    <a:pt x="162" y="921"/>
                    <a:pt x="106" y="898"/>
                    <a:pt x="62" y="853"/>
                  </a:cubicBezTo>
                  <a:cubicBezTo>
                    <a:pt x="20" y="811"/>
                    <a:pt x="0" y="755"/>
                    <a:pt x="0" y="685"/>
                  </a:cubicBezTo>
                  <a:cubicBezTo>
                    <a:pt x="0" y="0"/>
                    <a:pt x="0" y="0"/>
                    <a:pt x="0" y="0"/>
                  </a:cubicBezTo>
                  <a:cubicBezTo>
                    <a:pt x="143" y="0"/>
                    <a:pt x="143" y="0"/>
                    <a:pt x="143" y="0"/>
                  </a:cubicBezTo>
                  <a:cubicBezTo>
                    <a:pt x="143" y="680"/>
                    <a:pt x="143" y="680"/>
                    <a:pt x="143" y="680"/>
                  </a:cubicBezTo>
                  <a:cubicBezTo>
                    <a:pt x="143" y="718"/>
                    <a:pt x="150" y="747"/>
                    <a:pt x="166" y="765"/>
                  </a:cubicBezTo>
                  <a:cubicBezTo>
                    <a:pt x="181" y="782"/>
                    <a:pt x="203" y="791"/>
                    <a:pt x="232" y="791"/>
                  </a:cubicBezTo>
                  <a:cubicBezTo>
                    <a:pt x="260" y="791"/>
                    <a:pt x="282" y="782"/>
                    <a:pt x="298" y="765"/>
                  </a:cubicBezTo>
                  <a:cubicBezTo>
                    <a:pt x="313" y="747"/>
                    <a:pt x="321" y="718"/>
                    <a:pt x="321" y="680"/>
                  </a:cubicBezTo>
                  <a:cubicBezTo>
                    <a:pt x="321" y="0"/>
                    <a:pt x="321" y="0"/>
                    <a:pt x="321" y="0"/>
                  </a:cubicBezTo>
                  <a:cubicBezTo>
                    <a:pt x="464" y="0"/>
                    <a:pt x="464" y="0"/>
                    <a:pt x="464" y="0"/>
                  </a:cubicBezTo>
                  <a:lnTo>
                    <a:pt x="464" y="6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8" name="Freeform 8"/>
            <p:cNvSpPr>
              <a:spLocks noEditPoints="1"/>
            </p:cNvSpPr>
            <p:nvPr userDrawn="1"/>
          </p:nvSpPr>
          <p:spPr bwMode="auto">
            <a:xfrm>
              <a:off x="4487" y="3704"/>
              <a:ext cx="73" cy="140"/>
            </a:xfrm>
            <a:custGeom>
              <a:avLst/>
              <a:gdLst>
                <a:gd name="T0" fmla="*/ 231 w 474"/>
                <a:gd name="T1" fmla="*/ 0 h 910"/>
                <a:gd name="T2" fmla="*/ 338 w 474"/>
                <a:gd name="T3" fmla="*/ 21 h 910"/>
                <a:gd name="T4" fmla="*/ 408 w 474"/>
                <a:gd name="T5" fmla="*/ 75 h 910"/>
                <a:gd name="T6" fmla="*/ 444 w 474"/>
                <a:gd name="T7" fmla="*/ 133 h 910"/>
                <a:gd name="T8" fmla="*/ 464 w 474"/>
                <a:gd name="T9" fmla="*/ 211 h 910"/>
                <a:gd name="T10" fmla="*/ 472 w 474"/>
                <a:gd name="T11" fmla="*/ 316 h 910"/>
                <a:gd name="T12" fmla="*/ 474 w 474"/>
                <a:gd name="T13" fmla="*/ 454 h 910"/>
                <a:gd name="T14" fmla="*/ 472 w 474"/>
                <a:gd name="T15" fmla="*/ 592 h 910"/>
                <a:gd name="T16" fmla="*/ 464 w 474"/>
                <a:gd name="T17" fmla="*/ 697 h 910"/>
                <a:gd name="T18" fmla="*/ 444 w 474"/>
                <a:gd name="T19" fmla="*/ 776 h 910"/>
                <a:gd name="T20" fmla="*/ 408 w 474"/>
                <a:gd name="T21" fmla="*/ 835 h 910"/>
                <a:gd name="T22" fmla="*/ 338 w 474"/>
                <a:gd name="T23" fmla="*/ 889 h 910"/>
                <a:gd name="T24" fmla="*/ 231 w 474"/>
                <a:gd name="T25" fmla="*/ 910 h 910"/>
                <a:gd name="T26" fmla="*/ 0 w 474"/>
                <a:gd name="T27" fmla="*/ 910 h 910"/>
                <a:gd name="T28" fmla="*/ 0 w 474"/>
                <a:gd name="T29" fmla="*/ 0 h 910"/>
                <a:gd name="T30" fmla="*/ 231 w 474"/>
                <a:gd name="T31" fmla="*/ 0 h 910"/>
                <a:gd name="T32" fmla="*/ 143 w 474"/>
                <a:gd name="T33" fmla="*/ 129 h 910"/>
                <a:gd name="T34" fmla="*/ 143 w 474"/>
                <a:gd name="T35" fmla="*/ 781 h 910"/>
                <a:gd name="T36" fmla="*/ 227 w 474"/>
                <a:gd name="T37" fmla="*/ 781 h 910"/>
                <a:gd name="T38" fmla="*/ 271 w 474"/>
                <a:gd name="T39" fmla="*/ 771 h 910"/>
                <a:gd name="T40" fmla="*/ 300 w 474"/>
                <a:gd name="T41" fmla="*/ 744 h 910"/>
                <a:gd name="T42" fmla="*/ 326 w 474"/>
                <a:gd name="T43" fmla="*/ 643 h 910"/>
                <a:gd name="T44" fmla="*/ 331 w 474"/>
                <a:gd name="T45" fmla="*/ 454 h 910"/>
                <a:gd name="T46" fmla="*/ 326 w 474"/>
                <a:gd name="T47" fmla="*/ 266 h 910"/>
                <a:gd name="T48" fmla="*/ 300 w 474"/>
                <a:gd name="T49" fmla="*/ 166 h 910"/>
                <a:gd name="T50" fmla="*/ 271 w 474"/>
                <a:gd name="T51" fmla="*/ 139 h 910"/>
                <a:gd name="T52" fmla="*/ 227 w 474"/>
                <a:gd name="T53" fmla="*/ 129 h 910"/>
                <a:gd name="T54" fmla="*/ 143 w 474"/>
                <a:gd name="T55" fmla="*/ 12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4" h="910">
                  <a:moveTo>
                    <a:pt x="231" y="0"/>
                  </a:moveTo>
                  <a:cubicBezTo>
                    <a:pt x="275" y="0"/>
                    <a:pt x="310" y="7"/>
                    <a:pt x="338" y="21"/>
                  </a:cubicBezTo>
                  <a:cubicBezTo>
                    <a:pt x="366" y="36"/>
                    <a:pt x="389" y="54"/>
                    <a:pt x="408" y="75"/>
                  </a:cubicBezTo>
                  <a:cubicBezTo>
                    <a:pt x="423" y="92"/>
                    <a:pt x="435" y="111"/>
                    <a:pt x="444" y="133"/>
                  </a:cubicBezTo>
                  <a:cubicBezTo>
                    <a:pt x="453" y="155"/>
                    <a:pt x="460" y="181"/>
                    <a:pt x="464" y="211"/>
                  </a:cubicBezTo>
                  <a:cubicBezTo>
                    <a:pt x="468" y="242"/>
                    <a:pt x="471" y="277"/>
                    <a:pt x="472" y="316"/>
                  </a:cubicBezTo>
                  <a:cubicBezTo>
                    <a:pt x="474" y="356"/>
                    <a:pt x="474" y="402"/>
                    <a:pt x="474" y="454"/>
                  </a:cubicBezTo>
                  <a:cubicBezTo>
                    <a:pt x="474" y="507"/>
                    <a:pt x="474" y="553"/>
                    <a:pt x="472" y="592"/>
                  </a:cubicBezTo>
                  <a:cubicBezTo>
                    <a:pt x="471" y="632"/>
                    <a:pt x="468" y="667"/>
                    <a:pt x="464" y="697"/>
                  </a:cubicBezTo>
                  <a:cubicBezTo>
                    <a:pt x="460" y="728"/>
                    <a:pt x="453" y="754"/>
                    <a:pt x="444" y="776"/>
                  </a:cubicBezTo>
                  <a:cubicBezTo>
                    <a:pt x="435" y="798"/>
                    <a:pt x="423" y="818"/>
                    <a:pt x="408" y="835"/>
                  </a:cubicBezTo>
                  <a:cubicBezTo>
                    <a:pt x="389" y="856"/>
                    <a:pt x="366" y="874"/>
                    <a:pt x="338" y="889"/>
                  </a:cubicBezTo>
                  <a:cubicBezTo>
                    <a:pt x="310" y="903"/>
                    <a:pt x="275" y="910"/>
                    <a:pt x="231" y="910"/>
                  </a:cubicBezTo>
                  <a:cubicBezTo>
                    <a:pt x="0" y="910"/>
                    <a:pt x="0" y="910"/>
                    <a:pt x="0" y="910"/>
                  </a:cubicBezTo>
                  <a:cubicBezTo>
                    <a:pt x="0" y="0"/>
                    <a:pt x="0" y="0"/>
                    <a:pt x="0" y="0"/>
                  </a:cubicBezTo>
                  <a:lnTo>
                    <a:pt x="231" y="0"/>
                  </a:lnTo>
                  <a:close/>
                  <a:moveTo>
                    <a:pt x="143" y="129"/>
                  </a:moveTo>
                  <a:cubicBezTo>
                    <a:pt x="143" y="781"/>
                    <a:pt x="143" y="781"/>
                    <a:pt x="143" y="781"/>
                  </a:cubicBezTo>
                  <a:cubicBezTo>
                    <a:pt x="227" y="781"/>
                    <a:pt x="227" y="781"/>
                    <a:pt x="227" y="781"/>
                  </a:cubicBezTo>
                  <a:cubicBezTo>
                    <a:pt x="244" y="781"/>
                    <a:pt x="259" y="778"/>
                    <a:pt x="271" y="771"/>
                  </a:cubicBezTo>
                  <a:cubicBezTo>
                    <a:pt x="284" y="764"/>
                    <a:pt x="293" y="755"/>
                    <a:pt x="300" y="744"/>
                  </a:cubicBezTo>
                  <a:cubicBezTo>
                    <a:pt x="315" y="723"/>
                    <a:pt x="323" y="689"/>
                    <a:pt x="326" y="643"/>
                  </a:cubicBezTo>
                  <a:cubicBezTo>
                    <a:pt x="329" y="597"/>
                    <a:pt x="331" y="534"/>
                    <a:pt x="331" y="454"/>
                  </a:cubicBezTo>
                  <a:cubicBezTo>
                    <a:pt x="331" y="374"/>
                    <a:pt x="329" y="311"/>
                    <a:pt x="326" y="266"/>
                  </a:cubicBezTo>
                  <a:cubicBezTo>
                    <a:pt x="323" y="220"/>
                    <a:pt x="315" y="187"/>
                    <a:pt x="300" y="166"/>
                  </a:cubicBezTo>
                  <a:cubicBezTo>
                    <a:pt x="293" y="155"/>
                    <a:pt x="284" y="146"/>
                    <a:pt x="271" y="139"/>
                  </a:cubicBezTo>
                  <a:cubicBezTo>
                    <a:pt x="259" y="132"/>
                    <a:pt x="244" y="129"/>
                    <a:pt x="227" y="129"/>
                  </a:cubicBezTo>
                  <a:lnTo>
                    <a:pt x="143" y="1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9" name="Freeform 9"/>
            <p:cNvSpPr>
              <a:spLocks/>
            </p:cNvSpPr>
            <p:nvPr userDrawn="1"/>
          </p:nvSpPr>
          <p:spPr bwMode="auto">
            <a:xfrm>
              <a:off x="4600" y="3704"/>
              <a:ext cx="59" cy="140"/>
            </a:xfrm>
            <a:custGeom>
              <a:avLst/>
              <a:gdLst>
                <a:gd name="T0" fmla="*/ 59 w 59"/>
                <a:gd name="T1" fmla="*/ 20 h 140"/>
                <a:gd name="T2" fmla="*/ 22 w 59"/>
                <a:gd name="T3" fmla="*/ 20 h 140"/>
                <a:gd name="T4" fmla="*/ 22 w 59"/>
                <a:gd name="T5" fmla="*/ 59 h 140"/>
                <a:gd name="T6" fmla="*/ 54 w 59"/>
                <a:gd name="T7" fmla="*/ 59 h 140"/>
                <a:gd name="T8" fmla="*/ 54 w 59"/>
                <a:gd name="T9" fmla="*/ 79 h 140"/>
                <a:gd name="T10" fmla="*/ 22 w 59"/>
                <a:gd name="T11" fmla="*/ 79 h 140"/>
                <a:gd name="T12" fmla="*/ 22 w 59"/>
                <a:gd name="T13" fmla="*/ 120 h 140"/>
                <a:gd name="T14" fmla="*/ 59 w 59"/>
                <a:gd name="T15" fmla="*/ 120 h 140"/>
                <a:gd name="T16" fmla="*/ 59 w 59"/>
                <a:gd name="T17" fmla="*/ 140 h 140"/>
                <a:gd name="T18" fmla="*/ 0 w 59"/>
                <a:gd name="T19" fmla="*/ 140 h 140"/>
                <a:gd name="T20" fmla="*/ 0 w 59"/>
                <a:gd name="T21" fmla="*/ 0 h 140"/>
                <a:gd name="T22" fmla="*/ 59 w 59"/>
                <a:gd name="T23" fmla="*/ 0 h 140"/>
                <a:gd name="T24" fmla="*/ 59 w 59"/>
                <a:gd name="T25"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0">
                  <a:moveTo>
                    <a:pt x="59" y="20"/>
                  </a:moveTo>
                  <a:lnTo>
                    <a:pt x="22" y="20"/>
                  </a:lnTo>
                  <a:lnTo>
                    <a:pt x="22" y="59"/>
                  </a:lnTo>
                  <a:lnTo>
                    <a:pt x="54" y="59"/>
                  </a:lnTo>
                  <a:lnTo>
                    <a:pt x="54" y="79"/>
                  </a:lnTo>
                  <a:lnTo>
                    <a:pt x="22" y="79"/>
                  </a:lnTo>
                  <a:lnTo>
                    <a:pt x="22" y="120"/>
                  </a:lnTo>
                  <a:lnTo>
                    <a:pt x="59" y="120"/>
                  </a:lnTo>
                  <a:lnTo>
                    <a:pt x="59" y="140"/>
                  </a:lnTo>
                  <a:lnTo>
                    <a:pt x="0" y="140"/>
                  </a:lnTo>
                  <a:lnTo>
                    <a:pt x="0" y="0"/>
                  </a:lnTo>
                  <a:lnTo>
                    <a:pt x="59" y="0"/>
                  </a:lnTo>
                  <a:lnTo>
                    <a:pt x="59"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0" name="Freeform 10"/>
            <p:cNvSpPr>
              <a:spLocks/>
            </p:cNvSpPr>
            <p:nvPr userDrawn="1"/>
          </p:nvSpPr>
          <p:spPr bwMode="auto">
            <a:xfrm>
              <a:off x="4693" y="3703"/>
              <a:ext cx="73" cy="143"/>
            </a:xfrm>
            <a:custGeom>
              <a:avLst/>
              <a:gdLst>
                <a:gd name="T0" fmla="*/ 238 w 472"/>
                <a:gd name="T1" fmla="*/ 0 h 927"/>
                <a:gd name="T2" fmla="*/ 401 w 472"/>
                <a:gd name="T3" fmla="*/ 55 h 927"/>
                <a:gd name="T4" fmla="*/ 451 w 472"/>
                <a:gd name="T5" fmla="*/ 139 h 927"/>
                <a:gd name="T6" fmla="*/ 465 w 472"/>
                <a:gd name="T7" fmla="*/ 253 h 927"/>
                <a:gd name="T8" fmla="*/ 322 w 472"/>
                <a:gd name="T9" fmla="*/ 253 h 927"/>
                <a:gd name="T10" fmla="*/ 318 w 472"/>
                <a:gd name="T11" fmla="*/ 198 h 927"/>
                <a:gd name="T12" fmla="*/ 300 w 472"/>
                <a:gd name="T13" fmla="*/ 156 h 927"/>
                <a:gd name="T14" fmla="*/ 236 w 472"/>
                <a:gd name="T15" fmla="*/ 129 h 927"/>
                <a:gd name="T16" fmla="*/ 200 w 472"/>
                <a:gd name="T17" fmla="*/ 136 h 927"/>
                <a:gd name="T18" fmla="*/ 175 w 472"/>
                <a:gd name="T19" fmla="*/ 155 h 927"/>
                <a:gd name="T20" fmla="*/ 151 w 472"/>
                <a:gd name="T21" fmla="*/ 244 h 927"/>
                <a:gd name="T22" fmla="*/ 153 w 472"/>
                <a:gd name="T23" fmla="*/ 292 h 927"/>
                <a:gd name="T24" fmla="*/ 164 w 472"/>
                <a:gd name="T25" fmla="*/ 324 h 927"/>
                <a:gd name="T26" fmla="*/ 187 w 472"/>
                <a:gd name="T27" fmla="*/ 348 h 927"/>
                <a:gd name="T28" fmla="*/ 226 w 472"/>
                <a:gd name="T29" fmla="*/ 367 h 927"/>
                <a:gd name="T30" fmla="*/ 334 w 472"/>
                <a:gd name="T31" fmla="*/ 411 h 927"/>
                <a:gd name="T32" fmla="*/ 401 w 472"/>
                <a:gd name="T33" fmla="*/ 448 h 927"/>
                <a:gd name="T34" fmla="*/ 444 w 472"/>
                <a:gd name="T35" fmla="*/ 498 h 927"/>
                <a:gd name="T36" fmla="*/ 465 w 472"/>
                <a:gd name="T37" fmla="*/ 568 h 927"/>
                <a:gd name="T38" fmla="*/ 472 w 472"/>
                <a:gd name="T39" fmla="*/ 666 h 927"/>
                <a:gd name="T40" fmla="*/ 460 w 472"/>
                <a:gd name="T41" fmla="*/ 785 h 927"/>
                <a:gd name="T42" fmla="*/ 413 w 472"/>
                <a:gd name="T43" fmla="*/ 867 h 927"/>
                <a:gd name="T44" fmla="*/ 341 w 472"/>
                <a:gd name="T45" fmla="*/ 911 h 927"/>
                <a:gd name="T46" fmla="*/ 235 w 472"/>
                <a:gd name="T47" fmla="*/ 927 h 927"/>
                <a:gd name="T48" fmla="*/ 59 w 472"/>
                <a:gd name="T49" fmla="*/ 867 h 927"/>
                <a:gd name="T50" fmla="*/ 13 w 472"/>
                <a:gd name="T51" fmla="*/ 789 h 927"/>
                <a:gd name="T52" fmla="*/ 0 w 472"/>
                <a:gd name="T53" fmla="*/ 671 h 927"/>
                <a:gd name="T54" fmla="*/ 143 w 472"/>
                <a:gd name="T55" fmla="*/ 671 h 927"/>
                <a:gd name="T56" fmla="*/ 148 w 472"/>
                <a:gd name="T57" fmla="*/ 732 h 927"/>
                <a:gd name="T58" fmla="*/ 169 w 472"/>
                <a:gd name="T59" fmla="*/ 774 h 927"/>
                <a:gd name="T60" fmla="*/ 195 w 472"/>
                <a:gd name="T61" fmla="*/ 791 h 927"/>
                <a:gd name="T62" fmla="*/ 235 w 472"/>
                <a:gd name="T63" fmla="*/ 798 h 927"/>
                <a:gd name="T64" fmla="*/ 304 w 472"/>
                <a:gd name="T65" fmla="*/ 773 h 927"/>
                <a:gd name="T66" fmla="*/ 323 w 472"/>
                <a:gd name="T67" fmla="*/ 732 h 927"/>
                <a:gd name="T68" fmla="*/ 329 w 472"/>
                <a:gd name="T69" fmla="*/ 671 h 927"/>
                <a:gd name="T70" fmla="*/ 325 w 472"/>
                <a:gd name="T71" fmla="*/ 611 h 927"/>
                <a:gd name="T72" fmla="*/ 313 w 472"/>
                <a:gd name="T73" fmla="*/ 571 h 927"/>
                <a:gd name="T74" fmla="*/ 286 w 472"/>
                <a:gd name="T75" fmla="*/ 544 h 927"/>
                <a:gd name="T76" fmla="*/ 243 w 472"/>
                <a:gd name="T77" fmla="*/ 522 h 927"/>
                <a:gd name="T78" fmla="*/ 134 w 472"/>
                <a:gd name="T79" fmla="*/ 477 h 927"/>
                <a:gd name="T80" fmla="*/ 75 w 472"/>
                <a:gd name="T81" fmla="*/ 445 h 927"/>
                <a:gd name="T82" fmla="*/ 36 w 472"/>
                <a:gd name="T83" fmla="*/ 401 h 927"/>
                <a:gd name="T84" fmla="*/ 14 w 472"/>
                <a:gd name="T85" fmla="*/ 338 h 927"/>
                <a:gd name="T86" fmla="*/ 7 w 472"/>
                <a:gd name="T87" fmla="*/ 248 h 927"/>
                <a:gd name="T88" fmla="*/ 26 w 472"/>
                <a:gd name="T89" fmla="*/ 137 h 927"/>
                <a:gd name="T90" fmla="*/ 82 w 472"/>
                <a:gd name="T91" fmla="*/ 55 h 927"/>
                <a:gd name="T92" fmla="*/ 150 w 472"/>
                <a:gd name="T93" fmla="*/ 15 h 927"/>
                <a:gd name="T94" fmla="*/ 238 w 472"/>
                <a:gd name="T9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2" h="927">
                  <a:moveTo>
                    <a:pt x="238" y="0"/>
                  </a:moveTo>
                  <a:cubicBezTo>
                    <a:pt x="308" y="0"/>
                    <a:pt x="363" y="18"/>
                    <a:pt x="401" y="55"/>
                  </a:cubicBezTo>
                  <a:cubicBezTo>
                    <a:pt x="425" y="78"/>
                    <a:pt x="442" y="106"/>
                    <a:pt x="451" y="139"/>
                  </a:cubicBezTo>
                  <a:cubicBezTo>
                    <a:pt x="461" y="172"/>
                    <a:pt x="465" y="210"/>
                    <a:pt x="465" y="253"/>
                  </a:cubicBezTo>
                  <a:cubicBezTo>
                    <a:pt x="322" y="253"/>
                    <a:pt x="322" y="253"/>
                    <a:pt x="322" y="253"/>
                  </a:cubicBezTo>
                  <a:cubicBezTo>
                    <a:pt x="322" y="233"/>
                    <a:pt x="321" y="214"/>
                    <a:pt x="318" y="198"/>
                  </a:cubicBezTo>
                  <a:cubicBezTo>
                    <a:pt x="316" y="182"/>
                    <a:pt x="310" y="168"/>
                    <a:pt x="300" y="156"/>
                  </a:cubicBezTo>
                  <a:cubicBezTo>
                    <a:pt x="287" y="138"/>
                    <a:pt x="265" y="129"/>
                    <a:pt x="236" y="129"/>
                  </a:cubicBezTo>
                  <a:cubicBezTo>
                    <a:pt x="222" y="129"/>
                    <a:pt x="210" y="131"/>
                    <a:pt x="200" y="136"/>
                  </a:cubicBezTo>
                  <a:cubicBezTo>
                    <a:pt x="190" y="141"/>
                    <a:pt x="182" y="147"/>
                    <a:pt x="175" y="155"/>
                  </a:cubicBezTo>
                  <a:cubicBezTo>
                    <a:pt x="159" y="173"/>
                    <a:pt x="151" y="203"/>
                    <a:pt x="151" y="244"/>
                  </a:cubicBezTo>
                  <a:cubicBezTo>
                    <a:pt x="151" y="263"/>
                    <a:pt x="152" y="279"/>
                    <a:pt x="153" y="292"/>
                  </a:cubicBezTo>
                  <a:cubicBezTo>
                    <a:pt x="155" y="304"/>
                    <a:pt x="159" y="315"/>
                    <a:pt x="164" y="324"/>
                  </a:cubicBezTo>
                  <a:cubicBezTo>
                    <a:pt x="170" y="333"/>
                    <a:pt x="177" y="341"/>
                    <a:pt x="187" y="348"/>
                  </a:cubicBezTo>
                  <a:cubicBezTo>
                    <a:pt x="197" y="355"/>
                    <a:pt x="210" y="361"/>
                    <a:pt x="226" y="367"/>
                  </a:cubicBezTo>
                  <a:cubicBezTo>
                    <a:pt x="334" y="411"/>
                    <a:pt x="334" y="411"/>
                    <a:pt x="334" y="411"/>
                  </a:cubicBezTo>
                  <a:cubicBezTo>
                    <a:pt x="361" y="422"/>
                    <a:pt x="384" y="434"/>
                    <a:pt x="401" y="448"/>
                  </a:cubicBezTo>
                  <a:cubicBezTo>
                    <a:pt x="419" y="461"/>
                    <a:pt x="433" y="478"/>
                    <a:pt x="444" y="498"/>
                  </a:cubicBezTo>
                  <a:cubicBezTo>
                    <a:pt x="454" y="517"/>
                    <a:pt x="461" y="541"/>
                    <a:pt x="465" y="568"/>
                  </a:cubicBezTo>
                  <a:cubicBezTo>
                    <a:pt x="470" y="595"/>
                    <a:pt x="472" y="628"/>
                    <a:pt x="472" y="666"/>
                  </a:cubicBezTo>
                  <a:cubicBezTo>
                    <a:pt x="472" y="713"/>
                    <a:pt x="468" y="753"/>
                    <a:pt x="460" y="785"/>
                  </a:cubicBezTo>
                  <a:cubicBezTo>
                    <a:pt x="452" y="818"/>
                    <a:pt x="436" y="845"/>
                    <a:pt x="413" y="867"/>
                  </a:cubicBezTo>
                  <a:cubicBezTo>
                    <a:pt x="394" y="885"/>
                    <a:pt x="370" y="900"/>
                    <a:pt x="341" y="911"/>
                  </a:cubicBezTo>
                  <a:cubicBezTo>
                    <a:pt x="311" y="922"/>
                    <a:pt x="276" y="927"/>
                    <a:pt x="235" y="927"/>
                  </a:cubicBezTo>
                  <a:cubicBezTo>
                    <a:pt x="158" y="927"/>
                    <a:pt x="99" y="907"/>
                    <a:pt x="59" y="867"/>
                  </a:cubicBezTo>
                  <a:cubicBezTo>
                    <a:pt x="36" y="845"/>
                    <a:pt x="21" y="819"/>
                    <a:pt x="13" y="789"/>
                  </a:cubicBezTo>
                  <a:cubicBezTo>
                    <a:pt x="4" y="759"/>
                    <a:pt x="0" y="720"/>
                    <a:pt x="0" y="671"/>
                  </a:cubicBezTo>
                  <a:cubicBezTo>
                    <a:pt x="143" y="671"/>
                    <a:pt x="143" y="671"/>
                    <a:pt x="143" y="671"/>
                  </a:cubicBezTo>
                  <a:cubicBezTo>
                    <a:pt x="143" y="696"/>
                    <a:pt x="145" y="716"/>
                    <a:pt x="148" y="732"/>
                  </a:cubicBezTo>
                  <a:cubicBezTo>
                    <a:pt x="152" y="748"/>
                    <a:pt x="158" y="762"/>
                    <a:pt x="169" y="774"/>
                  </a:cubicBezTo>
                  <a:cubicBezTo>
                    <a:pt x="175" y="781"/>
                    <a:pt x="184" y="786"/>
                    <a:pt x="195" y="791"/>
                  </a:cubicBezTo>
                  <a:cubicBezTo>
                    <a:pt x="206" y="796"/>
                    <a:pt x="219" y="798"/>
                    <a:pt x="235" y="798"/>
                  </a:cubicBezTo>
                  <a:cubicBezTo>
                    <a:pt x="267" y="798"/>
                    <a:pt x="290" y="790"/>
                    <a:pt x="304" y="773"/>
                  </a:cubicBezTo>
                  <a:cubicBezTo>
                    <a:pt x="314" y="761"/>
                    <a:pt x="320" y="748"/>
                    <a:pt x="323" y="732"/>
                  </a:cubicBezTo>
                  <a:cubicBezTo>
                    <a:pt x="327" y="716"/>
                    <a:pt x="329" y="696"/>
                    <a:pt x="329" y="671"/>
                  </a:cubicBezTo>
                  <a:cubicBezTo>
                    <a:pt x="329" y="648"/>
                    <a:pt x="327" y="628"/>
                    <a:pt x="325" y="611"/>
                  </a:cubicBezTo>
                  <a:cubicBezTo>
                    <a:pt x="323" y="595"/>
                    <a:pt x="319" y="582"/>
                    <a:pt x="313" y="571"/>
                  </a:cubicBezTo>
                  <a:cubicBezTo>
                    <a:pt x="306" y="560"/>
                    <a:pt x="297" y="551"/>
                    <a:pt x="286" y="544"/>
                  </a:cubicBezTo>
                  <a:cubicBezTo>
                    <a:pt x="275" y="536"/>
                    <a:pt x="261" y="529"/>
                    <a:pt x="243" y="522"/>
                  </a:cubicBezTo>
                  <a:cubicBezTo>
                    <a:pt x="134" y="477"/>
                    <a:pt x="134" y="477"/>
                    <a:pt x="134" y="477"/>
                  </a:cubicBezTo>
                  <a:cubicBezTo>
                    <a:pt x="111" y="468"/>
                    <a:pt x="91" y="457"/>
                    <a:pt x="75" y="445"/>
                  </a:cubicBezTo>
                  <a:cubicBezTo>
                    <a:pt x="59" y="433"/>
                    <a:pt x="46" y="418"/>
                    <a:pt x="36" y="401"/>
                  </a:cubicBezTo>
                  <a:cubicBezTo>
                    <a:pt x="26" y="383"/>
                    <a:pt x="19" y="362"/>
                    <a:pt x="14" y="338"/>
                  </a:cubicBezTo>
                  <a:cubicBezTo>
                    <a:pt x="10" y="313"/>
                    <a:pt x="7" y="283"/>
                    <a:pt x="7" y="248"/>
                  </a:cubicBezTo>
                  <a:cubicBezTo>
                    <a:pt x="7" y="207"/>
                    <a:pt x="14" y="170"/>
                    <a:pt x="26" y="137"/>
                  </a:cubicBezTo>
                  <a:cubicBezTo>
                    <a:pt x="38" y="105"/>
                    <a:pt x="57" y="77"/>
                    <a:pt x="82" y="55"/>
                  </a:cubicBezTo>
                  <a:cubicBezTo>
                    <a:pt x="101" y="38"/>
                    <a:pt x="124" y="24"/>
                    <a:pt x="150" y="15"/>
                  </a:cubicBezTo>
                  <a:cubicBezTo>
                    <a:pt x="176" y="5"/>
                    <a:pt x="205" y="0"/>
                    <a:pt x="23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1" name="Freeform 11"/>
            <p:cNvSpPr>
              <a:spLocks/>
            </p:cNvSpPr>
            <p:nvPr userDrawn="1"/>
          </p:nvSpPr>
          <p:spPr bwMode="auto">
            <a:xfrm>
              <a:off x="4805" y="3704"/>
              <a:ext cx="59" cy="140"/>
            </a:xfrm>
            <a:custGeom>
              <a:avLst/>
              <a:gdLst>
                <a:gd name="T0" fmla="*/ 59 w 59"/>
                <a:gd name="T1" fmla="*/ 20 h 140"/>
                <a:gd name="T2" fmla="*/ 22 w 59"/>
                <a:gd name="T3" fmla="*/ 20 h 140"/>
                <a:gd name="T4" fmla="*/ 22 w 59"/>
                <a:gd name="T5" fmla="*/ 59 h 140"/>
                <a:gd name="T6" fmla="*/ 54 w 59"/>
                <a:gd name="T7" fmla="*/ 59 h 140"/>
                <a:gd name="T8" fmla="*/ 54 w 59"/>
                <a:gd name="T9" fmla="*/ 79 h 140"/>
                <a:gd name="T10" fmla="*/ 22 w 59"/>
                <a:gd name="T11" fmla="*/ 79 h 140"/>
                <a:gd name="T12" fmla="*/ 22 w 59"/>
                <a:gd name="T13" fmla="*/ 120 h 140"/>
                <a:gd name="T14" fmla="*/ 59 w 59"/>
                <a:gd name="T15" fmla="*/ 120 h 140"/>
                <a:gd name="T16" fmla="*/ 59 w 59"/>
                <a:gd name="T17" fmla="*/ 140 h 140"/>
                <a:gd name="T18" fmla="*/ 0 w 59"/>
                <a:gd name="T19" fmla="*/ 140 h 140"/>
                <a:gd name="T20" fmla="*/ 0 w 59"/>
                <a:gd name="T21" fmla="*/ 0 h 140"/>
                <a:gd name="T22" fmla="*/ 59 w 59"/>
                <a:gd name="T23" fmla="*/ 0 h 140"/>
                <a:gd name="T24" fmla="*/ 59 w 59"/>
                <a:gd name="T25"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0">
                  <a:moveTo>
                    <a:pt x="59" y="20"/>
                  </a:moveTo>
                  <a:lnTo>
                    <a:pt x="22" y="20"/>
                  </a:lnTo>
                  <a:lnTo>
                    <a:pt x="22" y="59"/>
                  </a:lnTo>
                  <a:lnTo>
                    <a:pt x="54" y="59"/>
                  </a:lnTo>
                  <a:lnTo>
                    <a:pt x="54" y="79"/>
                  </a:lnTo>
                  <a:lnTo>
                    <a:pt x="22" y="79"/>
                  </a:lnTo>
                  <a:lnTo>
                    <a:pt x="22" y="120"/>
                  </a:lnTo>
                  <a:lnTo>
                    <a:pt x="59" y="120"/>
                  </a:lnTo>
                  <a:lnTo>
                    <a:pt x="59" y="140"/>
                  </a:lnTo>
                  <a:lnTo>
                    <a:pt x="0" y="140"/>
                  </a:lnTo>
                  <a:lnTo>
                    <a:pt x="0" y="0"/>
                  </a:lnTo>
                  <a:lnTo>
                    <a:pt x="59" y="0"/>
                  </a:lnTo>
                  <a:lnTo>
                    <a:pt x="59"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2" name="Freeform 12"/>
            <p:cNvSpPr>
              <a:spLocks noEditPoints="1"/>
            </p:cNvSpPr>
            <p:nvPr userDrawn="1"/>
          </p:nvSpPr>
          <p:spPr bwMode="auto">
            <a:xfrm>
              <a:off x="4903" y="3704"/>
              <a:ext cx="76" cy="140"/>
            </a:xfrm>
            <a:custGeom>
              <a:avLst/>
              <a:gdLst>
                <a:gd name="T0" fmla="*/ 230 w 492"/>
                <a:gd name="T1" fmla="*/ 0 h 910"/>
                <a:gd name="T2" fmla="*/ 409 w 492"/>
                <a:gd name="T3" fmla="*/ 63 h 910"/>
                <a:gd name="T4" fmla="*/ 463 w 492"/>
                <a:gd name="T5" fmla="*/ 268 h 910"/>
                <a:gd name="T6" fmla="*/ 441 w 492"/>
                <a:gd name="T7" fmla="*/ 413 h 910"/>
                <a:gd name="T8" fmla="*/ 357 w 492"/>
                <a:gd name="T9" fmla="*/ 506 h 910"/>
                <a:gd name="T10" fmla="*/ 492 w 492"/>
                <a:gd name="T11" fmla="*/ 910 h 910"/>
                <a:gd name="T12" fmla="*/ 342 w 492"/>
                <a:gd name="T13" fmla="*/ 910 h 910"/>
                <a:gd name="T14" fmla="*/ 223 w 492"/>
                <a:gd name="T15" fmla="*/ 537 h 910"/>
                <a:gd name="T16" fmla="*/ 143 w 492"/>
                <a:gd name="T17" fmla="*/ 537 h 910"/>
                <a:gd name="T18" fmla="*/ 143 w 492"/>
                <a:gd name="T19" fmla="*/ 910 h 910"/>
                <a:gd name="T20" fmla="*/ 0 w 492"/>
                <a:gd name="T21" fmla="*/ 910 h 910"/>
                <a:gd name="T22" fmla="*/ 0 w 492"/>
                <a:gd name="T23" fmla="*/ 0 h 910"/>
                <a:gd name="T24" fmla="*/ 230 w 492"/>
                <a:gd name="T25" fmla="*/ 0 h 910"/>
                <a:gd name="T26" fmla="*/ 143 w 492"/>
                <a:gd name="T27" fmla="*/ 129 h 910"/>
                <a:gd name="T28" fmla="*/ 143 w 492"/>
                <a:gd name="T29" fmla="*/ 408 h 910"/>
                <a:gd name="T30" fmla="*/ 231 w 492"/>
                <a:gd name="T31" fmla="*/ 408 h 910"/>
                <a:gd name="T32" fmla="*/ 277 w 492"/>
                <a:gd name="T33" fmla="*/ 397 h 910"/>
                <a:gd name="T34" fmla="*/ 304 w 492"/>
                <a:gd name="T35" fmla="*/ 367 h 910"/>
                <a:gd name="T36" fmla="*/ 316 w 492"/>
                <a:gd name="T37" fmla="*/ 322 h 910"/>
                <a:gd name="T38" fmla="*/ 319 w 492"/>
                <a:gd name="T39" fmla="*/ 268 h 910"/>
                <a:gd name="T40" fmla="*/ 316 w 492"/>
                <a:gd name="T41" fmla="*/ 214 h 910"/>
                <a:gd name="T42" fmla="*/ 304 w 492"/>
                <a:gd name="T43" fmla="*/ 170 h 910"/>
                <a:gd name="T44" fmla="*/ 277 w 492"/>
                <a:gd name="T45" fmla="*/ 140 h 910"/>
                <a:gd name="T46" fmla="*/ 231 w 492"/>
                <a:gd name="T47" fmla="*/ 129 h 910"/>
                <a:gd name="T48" fmla="*/ 143 w 492"/>
                <a:gd name="T49" fmla="*/ 12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2" h="910">
                  <a:moveTo>
                    <a:pt x="230" y="0"/>
                  </a:moveTo>
                  <a:cubicBezTo>
                    <a:pt x="313" y="0"/>
                    <a:pt x="373" y="21"/>
                    <a:pt x="409" y="63"/>
                  </a:cubicBezTo>
                  <a:cubicBezTo>
                    <a:pt x="445" y="105"/>
                    <a:pt x="463" y="174"/>
                    <a:pt x="463" y="268"/>
                  </a:cubicBezTo>
                  <a:cubicBezTo>
                    <a:pt x="463" y="324"/>
                    <a:pt x="455" y="373"/>
                    <a:pt x="441" y="413"/>
                  </a:cubicBezTo>
                  <a:cubicBezTo>
                    <a:pt x="426" y="453"/>
                    <a:pt x="398" y="484"/>
                    <a:pt x="357" y="506"/>
                  </a:cubicBezTo>
                  <a:cubicBezTo>
                    <a:pt x="492" y="910"/>
                    <a:pt x="492" y="910"/>
                    <a:pt x="492" y="910"/>
                  </a:cubicBezTo>
                  <a:cubicBezTo>
                    <a:pt x="342" y="910"/>
                    <a:pt x="342" y="910"/>
                    <a:pt x="342" y="910"/>
                  </a:cubicBezTo>
                  <a:cubicBezTo>
                    <a:pt x="223" y="537"/>
                    <a:pt x="223" y="537"/>
                    <a:pt x="223" y="537"/>
                  </a:cubicBezTo>
                  <a:cubicBezTo>
                    <a:pt x="143" y="537"/>
                    <a:pt x="143" y="537"/>
                    <a:pt x="143" y="537"/>
                  </a:cubicBezTo>
                  <a:cubicBezTo>
                    <a:pt x="143" y="910"/>
                    <a:pt x="143" y="910"/>
                    <a:pt x="143" y="910"/>
                  </a:cubicBezTo>
                  <a:cubicBezTo>
                    <a:pt x="0" y="910"/>
                    <a:pt x="0" y="910"/>
                    <a:pt x="0" y="910"/>
                  </a:cubicBezTo>
                  <a:cubicBezTo>
                    <a:pt x="0" y="0"/>
                    <a:pt x="0" y="0"/>
                    <a:pt x="0" y="0"/>
                  </a:cubicBezTo>
                  <a:lnTo>
                    <a:pt x="230" y="0"/>
                  </a:lnTo>
                  <a:close/>
                  <a:moveTo>
                    <a:pt x="143" y="129"/>
                  </a:moveTo>
                  <a:cubicBezTo>
                    <a:pt x="143" y="408"/>
                    <a:pt x="143" y="408"/>
                    <a:pt x="143" y="408"/>
                  </a:cubicBezTo>
                  <a:cubicBezTo>
                    <a:pt x="231" y="408"/>
                    <a:pt x="231" y="408"/>
                    <a:pt x="231" y="408"/>
                  </a:cubicBezTo>
                  <a:cubicBezTo>
                    <a:pt x="250" y="408"/>
                    <a:pt x="265" y="404"/>
                    <a:pt x="277" y="397"/>
                  </a:cubicBezTo>
                  <a:cubicBezTo>
                    <a:pt x="289" y="390"/>
                    <a:pt x="298" y="379"/>
                    <a:pt x="304" y="367"/>
                  </a:cubicBezTo>
                  <a:cubicBezTo>
                    <a:pt x="310" y="354"/>
                    <a:pt x="314" y="339"/>
                    <a:pt x="316" y="322"/>
                  </a:cubicBezTo>
                  <a:cubicBezTo>
                    <a:pt x="318" y="305"/>
                    <a:pt x="319" y="287"/>
                    <a:pt x="319" y="268"/>
                  </a:cubicBezTo>
                  <a:cubicBezTo>
                    <a:pt x="319" y="249"/>
                    <a:pt x="318" y="232"/>
                    <a:pt x="316" y="214"/>
                  </a:cubicBezTo>
                  <a:cubicBezTo>
                    <a:pt x="314" y="197"/>
                    <a:pt x="310" y="182"/>
                    <a:pt x="304" y="170"/>
                  </a:cubicBezTo>
                  <a:cubicBezTo>
                    <a:pt x="298" y="157"/>
                    <a:pt x="289" y="147"/>
                    <a:pt x="277" y="140"/>
                  </a:cubicBezTo>
                  <a:cubicBezTo>
                    <a:pt x="265" y="132"/>
                    <a:pt x="250" y="129"/>
                    <a:pt x="231" y="129"/>
                  </a:cubicBezTo>
                  <a:lnTo>
                    <a:pt x="143" y="1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3" name="Freeform 13"/>
            <p:cNvSpPr>
              <a:spLocks/>
            </p:cNvSpPr>
            <p:nvPr userDrawn="1"/>
          </p:nvSpPr>
          <p:spPr bwMode="auto">
            <a:xfrm>
              <a:off x="5005" y="3704"/>
              <a:ext cx="84" cy="140"/>
            </a:xfrm>
            <a:custGeom>
              <a:avLst/>
              <a:gdLst>
                <a:gd name="T0" fmla="*/ 25 w 84"/>
                <a:gd name="T1" fmla="*/ 0 h 140"/>
                <a:gd name="T2" fmla="*/ 42 w 84"/>
                <a:gd name="T3" fmla="*/ 106 h 140"/>
                <a:gd name="T4" fmla="*/ 60 w 84"/>
                <a:gd name="T5" fmla="*/ 0 h 140"/>
                <a:gd name="T6" fmla="*/ 84 w 84"/>
                <a:gd name="T7" fmla="*/ 0 h 140"/>
                <a:gd name="T8" fmla="*/ 54 w 84"/>
                <a:gd name="T9" fmla="*/ 140 h 140"/>
                <a:gd name="T10" fmla="*/ 30 w 84"/>
                <a:gd name="T11" fmla="*/ 140 h 140"/>
                <a:gd name="T12" fmla="*/ 0 w 84"/>
                <a:gd name="T13" fmla="*/ 0 h 140"/>
                <a:gd name="T14" fmla="*/ 25 w 84"/>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0">
                  <a:moveTo>
                    <a:pt x="25" y="0"/>
                  </a:moveTo>
                  <a:lnTo>
                    <a:pt x="42" y="106"/>
                  </a:lnTo>
                  <a:lnTo>
                    <a:pt x="60" y="0"/>
                  </a:lnTo>
                  <a:lnTo>
                    <a:pt x="84" y="0"/>
                  </a:lnTo>
                  <a:lnTo>
                    <a:pt x="54" y="140"/>
                  </a:lnTo>
                  <a:lnTo>
                    <a:pt x="30" y="140"/>
                  </a:lnTo>
                  <a:lnTo>
                    <a:pt x="0" y="0"/>
                  </a:lnTo>
                  <a:lnTo>
                    <a:pt x="2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4" name="Freeform 14"/>
            <p:cNvSpPr>
              <a:spLocks/>
            </p:cNvSpPr>
            <p:nvPr userDrawn="1"/>
          </p:nvSpPr>
          <p:spPr bwMode="auto">
            <a:xfrm>
              <a:off x="5121" y="3704"/>
              <a:ext cx="59" cy="140"/>
            </a:xfrm>
            <a:custGeom>
              <a:avLst/>
              <a:gdLst>
                <a:gd name="T0" fmla="*/ 59 w 59"/>
                <a:gd name="T1" fmla="*/ 20 h 140"/>
                <a:gd name="T2" fmla="*/ 22 w 59"/>
                <a:gd name="T3" fmla="*/ 20 h 140"/>
                <a:gd name="T4" fmla="*/ 22 w 59"/>
                <a:gd name="T5" fmla="*/ 59 h 140"/>
                <a:gd name="T6" fmla="*/ 54 w 59"/>
                <a:gd name="T7" fmla="*/ 59 h 140"/>
                <a:gd name="T8" fmla="*/ 54 w 59"/>
                <a:gd name="T9" fmla="*/ 79 h 140"/>
                <a:gd name="T10" fmla="*/ 22 w 59"/>
                <a:gd name="T11" fmla="*/ 79 h 140"/>
                <a:gd name="T12" fmla="*/ 22 w 59"/>
                <a:gd name="T13" fmla="*/ 120 h 140"/>
                <a:gd name="T14" fmla="*/ 59 w 59"/>
                <a:gd name="T15" fmla="*/ 120 h 140"/>
                <a:gd name="T16" fmla="*/ 59 w 59"/>
                <a:gd name="T17" fmla="*/ 140 h 140"/>
                <a:gd name="T18" fmla="*/ 0 w 59"/>
                <a:gd name="T19" fmla="*/ 140 h 140"/>
                <a:gd name="T20" fmla="*/ 0 w 59"/>
                <a:gd name="T21" fmla="*/ 0 h 140"/>
                <a:gd name="T22" fmla="*/ 59 w 59"/>
                <a:gd name="T23" fmla="*/ 0 h 140"/>
                <a:gd name="T24" fmla="*/ 59 w 59"/>
                <a:gd name="T25"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0">
                  <a:moveTo>
                    <a:pt x="59" y="20"/>
                  </a:moveTo>
                  <a:lnTo>
                    <a:pt x="22" y="20"/>
                  </a:lnTo>
                  <a:lnTo>
                    <a:pt x="22" y="59"/>
                  </a:lnTo>
                  <a:lnTo>
                    <a:pt x="54" y="59"/>
                  </a:lnTo>
                  <a:lnTo>
                    <a:pt x="54" y="79"/>
                  </a:lnTo>
                  <a:lnTo>
                    <a:pt x="22" y="79"/>
                  </a:lnTo>
                  <a:lnTo>
                    <a:pt x="22" y="120"/>
                  </a:lnTo>
                  <a:lnTo>
                    <a:pt x="59" y="120"/>
                  </a:lnTo>
                  <a:lnTo>
                    <a:pt x="59" y="140"/>
                  </a:lnTo>
                  <a:lnTo>
                    <a:pt x="0" y="140"/>
                  </a:lnTo>
                  <a:lnTo>
                    <a:pt x="0" y="0"/>
                  </a:lnTo>
                  <a:lnTo>
                    <a:pt x="59" y="0"/>
                  </a:lnTo>
                  <a:lnTo>
                    <a:pt x="59"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5" name="Freeform 15"/>
            <p:cNvSpPr>
              <a:spLocks/>
            </p:cNvSpPr>
            <p:nvPr userDrawn="1"/>
          </p:nvSpPr>
          <p:spPr bwMode="auto">
            <a:xfrm>
              <a:off x="5267" y="3704"/>
              <a:ext cx="69" cy="140"/>
            </a:xfrm>
            <a:custGeom>
              <a:avLst/>
              <a:gdLst>
                <a:gd name="T0" fmla="*/ 69 w 69"/>
                <a:gd name="T1" fmla="*/ 20 h 140"/>
                <a:gd name="T2" fmla="*/ 45 w 69"/>
                <a:gd name="T3" fmla="*/ 20 h 140"/>
                <a:gd name="T4" fmla="*/ 45 w 69"/>
                <a:gd name="T5" fmla="*/ 140 h 140"/>
                <a:gd name="T6" fmla="*/ 23 w 69"/>
                <a:gd name="T7" fmla="*/ 140 h 140"/>
                <a:gd name="T8" fmla="*/ 23 w 69"/>
                <a:gd name="T9" fmla="*/ 20 h 140"/>
                <a:gd name="T10" fmla="*/ 0 w 69"/>
                <a:gd name="T11" fmla="*/ 20 h 140"/>
                <a:gd name="T12" fmla="*/ 0 w 69"/>
                <a:gd name="T13" fmla="*/ 0 h 140"/>
                <a:gd name="T14" fmla="*/ 69 w 69"/>
                <a:gd name="T15" fmla="*/ 0 h 140"/>
                <a:gd name="T16" fmla="*/ 69 w 69"/>
                <a:gd name="T17"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0">
                  <a:moveTo>
                    <a:pt x="69" y="20"/>
                  </a:moveTo>
                  <a:lnTo>
                    <a:pt x="45" y="20"/>
                  </a:lnTo>
                  <a:lnTo>
                    <a:pt x="45" y="140"/>
                  </a:lnTo>
                  <a:lnTo>
                    <a:pt x="23" y="140"/>
                  </a:lnTo>
                  <a:lnTo>
                    <a:pt x="23" y="20"/>
                  </a:lnTo>
                  <a:lnTo>
                    <a:pt x="0" y="20"/>
                  </a:lnTo>
                  <a:lnTo>
                    <a:pt x="0" y="0"/>
                  </a:lnTo>
                  <a:lnTo>
                    <a:pt x="69" y="0"/>
                  </a:lnTo>
                  <a:lnTo>
                    <a:pt x="69"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6" name="Freeform 16"/>
            <p:cNvSpPr>
              <a:spLocks/>
            </p:cNvSpPr>
            <p:nvPr userDrawn="1"/>
          </p:nvSpPr>
          <p:spPr bwMode="auto">
            <a:xfrm>
              <a:off x="5372" y="3704"/>
              <a:ext cx="72" cy="140"/>
            </a:xfrm>
            <a:custGeom>
              <a:avLst/>
              <a:gdLst>
                <a:gd name="T0" fmla="*/ 72 w 72"/>
                <a:gd name="T1" fmla="*/ 140 h 140"/>
                <a:gd name="T2" fmla="*/ 49 w 72"/>
                <a:gd name="T3" fmla="*/ 140 h 140"/>
                <a:gd name="T4" fmla="*/ 49 w 72"/>
                <a:gd name="T5" fmla="*/ 79 h 140"/>
                <a:gd name="T6" fmla="*/ 22 w 72"/>
                <a:gd name="T7" fmla="*/ 79 h 140"/>
                <a:gd name="T8" fmla="*/ 22 w 72"/>
                <a:gd name="T9" fmla="*/ 140 h 140"/>
                <a:gd name="T10" fmla="*/ 0 w 72"/>
                <a:gd name="T11" fmla="*/ 140 h 140"/>
                <a:gd name="T12" fmla="*/ 0 w 72"/>
                <a:gd name="T13" fmla="*/ 0 h 140"/>
                <a:gd name="T14" fmla="*/ 22 w 72"/>
                <a:gd name="T15" fmla="*/ 0 h 140"/>
                <a:gd name="T16" fmla="*/ 22 w 72"/>
                <a:gd name="T17" fmla="*/ 59 h 140"/>
                <a:gd name="T18" fmla="*/ 49 w 72"/>
                <a:gd name="T19" fmla="*/ 59 h 140"/>
                <a:gd name="T20" fmla="*/ 49 w 72"/>
                <a:gd name="T21" fmla="*/ 0 h 140"/>
                <a:gd name="T22" fmla="*/ 72 w 72"/>
                <a:gd name="T23" fmla="*/ 0 h 140"/>
                <a:gd name="T24" fmla="*/ 72 w 72"/>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140"/>
                  </a:moveTo>
                  <a:lnTo>
                    <a:pt x="49" y="140"/>
                  </a:lnTo>
                  <a:lnTo>
                    <a:pt x="49" y="79"/>
                  </a:lnTo>
                  <a:lnTo>
                    <a:pt x="22" y="79"/>
                  </a:lnTo>
                  <a:lnTo>
                    <a:pt x="22" y="140"/>
                  </a:lnTo>
                  <a:lnTo>
                    <a:pt x="0" y="140"/>
                  </a:lnTo>
                  <a:lnTo>
                    <a:pt x="0" y="0"/>
                  </a:lnTo>
                  <a:lnTo>
                    <a:pt x="22" y="0"/>
                  </a:lnTo>
                  <a:lnTo>
                    <a:pt x="22" y="59"/>
                  </a:lnTo>
                  <a:lnTo>
                    <a:pt x="49" y="59"/>
                  </a:lnTo>
                  <a:lnTo>
                    <a:pt x="49" y="0"/>
                  </a:lnTo>
                  <a:lnTo>
                    <a:pt x="72" y="0"/>
                  </a:lnTo>
                  <a:lnTo>
                    <a:pt x="72" y="1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7" name="Freeform 17"/>
            <p:cNvSpPr>
              <a:spLocks/>
            </p:cNvSpPr>
            <p:nvPr userDrawn="1"/>
          </p:nvSpPr>
          <p:spPr bwMode="auto">
            <a:xfrm>
              <a:off x="5487" y="3704"/>
              <a:ext cx="59" cy="140"/>
            </a:xfrm>
            <a:custGeom>
              <a:avLst/>
              <a:gdLst>
                <a:gd name="T0" fmla="*/ 59 w 59"/>
                <a:gd name="T1" fmla="*/ 20 h 140"/>
                <a:gd name="T2" fmla="*/ 22 w 59"/>
                <a:gd name="T3" fmla="*/ 20 h 140"/>
                <a:gd name="T4" fmla="*/ 22 w 59"/>
                <a:gd name="T5" fmla="*/ 59 h 140"/>
                <a:gd name="T6" fmla="*/ 54 w 59"/>
                <a:gd name="T7" fmla="*/ 59 h 140"/>
                <a:gd name="T8" fmla="*/ 54 w 59"/>
                <a:gd name="T9" fmla="*/ 79 h 140"/>
                <a:gd name="T10" fmla="*/ 22 w 59"/>
                <a:gd name="T11" fmla="*/ 79 h 140"/>
                <a:gd name="T12" fmla="*/ 22 w 59"/>
                <a:gd name="T13" fmla="*/ 120 h 140"/>
                <a:gd name="T14" fmla="*/ 59 w 59"/>
                <a:gd name="T15" fmla="*/ 120 h 140"/>
                <a:gd name="T16" fmla="*/ 59 w 59"/>
                <a:gd name="T17" fmla="*/ 140 h 140"/>
                <a:gd name="T18" fmla="*/ 0 w 59"/>
                <a:gd name="T19" fmla="*/ 140 h 140"/>
                <a:gd name="T20" fmla="*/ 0 w 59"/>
                <a:gd name="T21" fmla="*/ 0 h 140"/>
                <a:gd name="T22" fmla="*/ 59 w 59"/>
                <a:gd name="T23" fmla="*/ 0 h 140"/>
                <a:gd name="T24" fmla="*/ 59 w 59"/>
                <a:gd name="T25"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0">
                  <a:moveTo>
                    <a:pt x="59" y="20"/>
                  </a:moveTo>
                  <a:lnTo>
                    <a:pt x="22" y="20"/>
                  </a:lnTo>
                  <a:lnTo>
                    <a:pt x="22" y="59"/>
                  </a:lnTo>
                  <a:lnTo>
                    <a:pt x="54" y="59"/>
                  </a:lnTo>
                  <a:lnTo>
                    <a:pt x="54" y="79"/>
                  </a:lnTo>
                  <a:lnTo>
                    <a:pt x="22" y="79"/>
                  </a:lnTo>
                  <a:lnTo>
                    <a:pt x="22" y="120"/>
                  </a:lnTo>
                  <a:lnTo>
                    <a:pt x="59" y="120"/>
                  </a:lnTo>
                  <a:lnTo>
                    <a:pt x="59" y="140"/>
                  </a:lnTo>
                  <a:lnTo>
                    <a:pt x="0" y="140"/>
                  </a:lnTo>
                  <a:lnTo>
                    <a:pt x="0" y="0"/>
                  </a:lnTo>
                  <a:lnTo>
                    <a:pt x="59" y="0"/>
                  </a:lnTo>
                  <a:lnTo>
                    <a:pt x="59"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8" name="Freeform 18"/>
            <p:cNvSpPr>
              <a:spLocks noEditPoints="1"/>
            </p:cNvSpPr>
            <p:nvPr userDrawn="1"/>
          </p:nvSpPr>
          <p:spPr bwMode="auto">
            <a:xfrm>
              <a:off x="5640" y="3704"/>
              <a:ext cx="72" cy="140"/>
            </a:xfrm>
            <a:custGeom>
              <a:avLst/>
              <a:gdLst>
                <a:gd name="T0" fmla="*/ 227 w 464"/>
                <a:gd name="T1" fmla="*/ 0 h 910"/>
                <a:gd name="T2" fmla="*/ 333 w 464"/>
                <a:gd name="T3" fmla="*/ 13 h 910"/>
                <a:gd name="T4" fmla="*/ 404 w 464"/>
                <a:gd name="T5" fmla="*/ 56 h 910"/>
                <a:gd name="T6" fmla="*/ 449 w 464"/>
                <a:gd name="T7" fmla="*/ 128 h 910"/>
                <a:gd name="T8" fmla="*/ 461 w 464"/>
                <a:gd name="T9" fmla="*/ 243 h 910"/>
                <a:gd name="T10" fmla="*/ 451 w 464"/>
                <a:gd name="T11" fmla="*/ 330 h 910"/>
                <a:gd name="T12" fmla="*/ 409 w 464"/>
                <a:gd name="T13" fmla="*/ 401 h 910"/>
                <a:gd name="T14" fmla="*/ 387 w 464"/>
                <a:gd name="T15" fmla="*/ 419 h 910"/>
                <a:gd name="T16" fmla="*/ 362 w 464"/>
                <a:gd name="T17" fmla="*/ 433 h 910"/>
                <a:gd name="T18" fmla="*/ 411 w 464"/>
                <a:gd name="T19" fmla="*/ 466 h 910"/>
                <a:gd name="T20" fmla="*/ 454 w 464"/>
                <a:gd name="T21" fmla="*/ 543 h 910"/>
                <a:gd name="T22" fmla="*/ 464 w 464"/>
                <a:gd name="T23" fmla="*/ 649 h 910"/>
                <a:gd name="T24" fmla="*/ 451 w 464"/>
                <a:gd name="T25" fmla="*/ 775 h 910"/>
                <a:gd name="T26" fmla="*/ 405 w 464"/>
                <a:gd name="T27" fmla="*/ 853 h 910"/>
                <a:gd name="T28" fmla="*/ 333 w 464"/>
                <a:gd name="T29" fmla="*/ 896 h 910"/>
                <a:gd name="T30" fmla="*/ 226 w 464"/>
                <a:gd name="T31" fmla="*/ 910 h 910"/>
                <a:gd name="T32" fmla="*/ 0 w 464"/>
                <a:gd name="T33" fmla="*/ 910 h 910"/>
                <a:gd name="T34" fmla="*/ 0 w 464"/>
                <a:gd name="T35" fmla="*/ 0 h 910"/>
                <a:gd name="T36" fmla="*/ 227 w 464"/>
                <a:gd name="T37" fmla="*/ 0 h 910"/>
                <a:gd name="T38" fmla="*/ 143 w 464"/>
                <a:gd name="T39" fmla="*/ 129 h 910"/>
                <a:gd name="T40" fmla="*/ 143 w 464"/>
                <a:gd name="T41" fmla="*/ 376 h 910"/>
                <a:gd name="T42" fmla="*/ 214 w 464"/>
                <a:gd name="T43" fmla="*/ 376 h 910"/>
                <a:gd name="T44" fmla="*/ 294 w 464"/>
                <a:gd name="T45" fmla="*/ 346 h 910"/>
                <a:gd name="T46" fmla="*/ 318 w 464"/>
                <a:gd name="T47" fmla="*/ 252 h 910"/>
                <a:gd name="T48" fmla="*/ 294 w 464"/>
                <a:gd name="T49" fmla="*/ 156 h 910"/>
                <a:gd name="T50" fmla="*/ 214 w 464"/>
                <a:gd name="T51" fmla="*/ 129 h 910"/>
                <a:gd name="T52" fmla="*/ 143 w 464"/>
                <a:gd name="T53" fmla="*/ 129 h 910"/>
                <a:gd name="T54" fmla="*/ 143 w 464"/>
                <a:gd name="T55" fmla="*/ 497 h 910"/>
                <a:gd name="T56" fmla="*/ 143 w 464"/>
                <a:gd name="T57" fmla="*/ 781 h 910"/>
                <a:gd name="T58" fmla="*/ 212 w 464"/>
                <a:gd name="T59" fmla="*/ 781 h 910"/>
                <a:gd name="T60" fmla="*/ 295 w 464"/>
                <a:gd name="T61" fmla="*/ 750 h 910"/>
                <a:gd name="T62" fmla="*/ 321 w 464"/>
                <a:gd name="T63" fmla="*/ 639 h 910"/>
                <a:gd name="T64" fmla="*/ 295 w 464"/>
                <a:gd name="T65" fmla="*/ 530 h 910"/>
                <a:gd name="T66" fmla="*/ 212 w 464"/>
                <a:gd name="T67" fmla="*/ 497 h 910"/>
                <a:gd name="T68" fmla="*/ 143 w 464"/>
                <a:gd name="T69" fmla="*/ 49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4" h="910">
                  <a:moveTo>
                    <a:pt x="227" y="0"/>
                  </a:moveTo>
                  <a:cubicBezTo>
                    <a:pt x="270" y="0"/>
                    <a:pt x="305" y="4"/>
                    <a:pt x="333" y="13"/>
                  </a:cubicBezTo>
                  <a:cubicBezTo>
                    <a:pt x="362" y="22"/>
                    <a:pt x="385" y="36"/>
                    <a:pt x="404" y="56"/>
                  </a:cubicBezTo>
                  <a:cubicBezTo>
                    <a:pt x="425" y="77"/>
                    <a:pt x="440" y="101"/>
                    <a:pt x="449" y="128"/>
                  </a:cubicBezTo>
                  <a:cubicBezTo>
                    <a:pt x="457" y="155"/>
                    <a:pt x="461" y="193"/>
                    <a:pt x="461" y="243"/>
                  </a:cubicBezTo>
                  <a:cubicBezTo>
                    <a:pt x="461" y="275"/>
                    <a:pt x="458" y="304"/>
                    <a:pt x="451" y="330"/>
                  </a:cubicBezTo>
                  <a:cubicBezTo>
                    <a:pt x="444" y="355"/>
                    <a:pt x="430" y="379"/>
                    <a:pt x="409" y="401"/>
                  </a:cubicBezTo>
                  <a:cubicBezTo>
                    <a:pt x="402" y="408"/>
                    <a:pt x="395" y="414"/>
                    <a:pt x="387" y="419"/>
                  </a:cubicBezTo>
                  <a:cubicBezTo>
                    <a:pt x="380" y="424"/>
                    <a:pt x="371" y="429"/>
                    <a:pt x="362" y="433"/>
                  </a:cubicBezTo>
                  <a:cubicBezTo>
                    <a:pt x="382" y="443"/>
                    <a:pt x="399" y="454"/>
                    <a:pt x="411" y="466"/>
                  </a:cubicBezTo>
                  <a:cubicBezTo>
                    <a:pt x="433" y="489"/>
                    <a:pt x="447" y="514"/>
                    <a:pt x="454" y="543"/>
                  </a:cubicBezTo>
                  <a:cubicBezTo>
                    <a:pt x="461" y="571"/>
                    <a:pt x="464" y="607"/>
                    <a:pt x="464" y="649"/>
                  </a:cubicBezTo>
                  <a:cubicBezTo>
                    <a:pt x="464" y="703"/>
                    <a:pt x="460" y="745"/>
                    <a:pt x="451" y="775"/>
                  </a:cubicBezTo>
                  <a:cubicBezTo>
                    <a:pt x="443" y="805"/>
                    <a:pt x="427" y="831"/>
                    <a:pt x="405" y="853"/>
                  </a:cubicBezTo>
                  <a:cubicBezTo>
                    <a:pt x="385" y="872"/>
                    <a:pt x="362" y="887"/>
                    <a:pt x="333" y="896"/>
                  </a:cubicBezTo>
                  <a:cubicBezTo>
                    <a:pt x="305" y="906"/>
                    <a:pt x="269" y="910"/>
                    <a:pt x="226" y="910"/>
                  </a:cubicBezTo>
                  <a:cubicBezTo>
                    <a:pt x="0" y="910"/>
                    <a:pt x="0" y="910"/>
                    <a:pt x="0" y="910"/>
                  </a:cubicBezTo>
                  <a:cubicBezTo>
                    <a:pt x="0" y="0"/>
                    <a:pt x="0" y="0"/>
                    <a:pt x="0" y="0"/>
                  </a:cubicBezTo>
                  <a:lnTo>
                    <a:pt x="227" y="0"/>
                  </a:lnTo>
                  <a:close/>
                  <a:moveTo>
                    <a:pt x="143" y="129"/>
                  </a:moveTo>
                  <a:cubicBezTo>
                    <a:pt x="143" y="376"/>
                    <a:pt x="143" y="376"/>
                    <a:pt x="143" y="376"/>
                  </a:cubicBezTo>
                  <a:cubicBezTo>
                    <a:pt x="214" y="376"/>
                    <a:pt x="214" y="376"/>
                    <a:pt x="214" y="376"/>
                  </a:cubicBezTo>
                  <a:cubicBezTo>
                    <a:pt x="252" y="376"/>
                    <a:pt x="279" y="366"/>
                    <a:pt x="294" y="346"/>
                  </a:cubicBezTo>
                  <a:cubicBezTo>
                    <a:pt x="310" y="327"/>
                    <a:pt x="318" y="295"/>
                    <a:pt x="318" y="252"/>
                  </a:cubicBezTo>
                  <a:cubicBezTo>
                    <a:pt x="318" y="206"/>
                    <a:pt x="310" y="175"/>
                    <a:pt x="294" y="156"/>
                  </a:cubicBezTo>
                  <a:cubicBezTo>
                    <a:pt x="279" y="138"/>
                    <a:pt x="252" y="129"/>
                    <a:pt x="214" y="129"/>
                  </a:cubicBezTo>
                  <a:lnTo>
                    <a:pt x="143" y="129"/>
                  </a:lnTo>
                  <a:close/>
                  <a:moveTo>
                    <a:pt x="143" y="497"/>
                  </a:moveTo>
                  <a:cubicBezTo>
                    <a:pt x="143" y="781"/>
                    <a:pt x="143" y="781"/>
                    <a:pt x="143" y="781"/>
                  </a:cubicBezTo>
                  <a:cubicBezTo>
                    <a:pt x="212" y="781"/>
                    <a:pt x="212" y="781"/>
                    <a:pt x="212" y="781"/>
                  </a:cubicBezTo>
                  <a:cubicBezTo>
                    <a:pt x="250" y="781"/>
                    <a:pt x="278" y="771"/>
                    <a:pt x="295" y="750"/>
                  </a:cubicBezTo>
                  <a:cubicBezTo>
                    <a:pt x="312" y="729"/>
                    <a:pt x="321" y="692"/>
                    <a:pt x="321" y="639"/>
                  </a:cubicBezTo>
                  <a:cubicBezTo>
                    <a:pt x="321" y="588"/>
                    <a:pt x="312" y="552"/>
                    <a:pt x="295" y="530"/>
                  </a:cubicBezTo>
                  <a:cubicBezTo>
                    <a:pt x="278" y="508"/>
                    <a:pt x="250" y="497"/>
                    <a:pt x="212" y="497"/>
                  </a:cubicBezTo>
                  <a:lnTo>
                    <a:pt x="143"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9" name="Freeform 19"/>
            <p:cNvSpPr>
              <a:spLocks/>
            </p:cNvSpPr>
            <p:nvPr userDrawn="1"/>
          </p:nvSpPr>
          <p:spPr bwMode="auto">
            <a:xfrm>
              <a:off x="5753" y="3704"/>
              <a:ext cx="60" cy="140"/>
            </a:xfrm>
            <a:custGeom>
              <a:avLst/>
              <a:gdLst>
                <a:gd name="T0" fmla="*/ 60 w 60"/>
                <a:gd name="T1" fmla="*/ 20 h 140"/>
                <a:gd name="T2" fmla="*/ 23 w 60"/>
                <a:gd name="T3" fmla="*/ 20 h 140"/>
                <a:gd name="T4" fmla="*/ 23 w 60"/>
                <a:gd name="T5" fmla="*/ 59 h 140"/>
                <a:gd name="T6" fmla="*/ 55 w 60"/>
                <a:gd name="T7" fmla="*/ 59 h 140"/>
                <a:gd name="T8" fmla="*/ 55 w 60"/>
                <a:gd name="T9" fmla="*/ 79 h 140"/>
                <a:gd name="T10" fmla="*/ 23 w 60"/>
                <a:gd name="T11" fmla="*/ 79 h 140"/>
                <a:gd name="T12" fmla="*/ 23 w 60"/>
                <a:gd name="T13" fmla="*/ 120 h 140"/>
                <a:gd name="T14" fmla="*/ 60 w 60"/>
                <a:gd name="T15" fmla="*/ 120 h 140"/>
                <a:gd name="T16" fmla="*/ 60 w 60"/>
                <a:gd name="T17" fmla="*/ 140 h 140"/>
                <a:gd name="T18" fmla="*/ 0 w 60"/>
                <a:gd name="T19" fmla="*/ 140 h 140"/>
                <a:gd name="T20" fmla="*/ 0 w 60"/>
                <a:gd name="T21" fmla="*/ 0 h 140"/>
                <a:gd name="T22" fmla="*/ 60 w 60"/>
                <a:gd name="T23" fmla="*/ 0 h 140"/>
                <a:gd name="T24" fmla="*/ 60 w 60"/>
                <a:gd name="T25"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40">
                  <a:moveTo>
                    <a:pt x="60" y="20"/>
                  </a:moveTo>
                  <a:lnTo>
                    <a:pt x="23" y="20"/>
                  </a:lnTo>
                  <a:lnTo>
                    <a:pt x="23" y="59"/>
                  </a:lnTo>
                  <a:lnTo>
                    <a:pt x="55" y="59"/>
                  </a:lnTo>
                  <a:lnTo>
                    <a:pt x="55" y="79"/>
                  </a:lnTo>
                  <a:lnTo>
                    <a:pt x="23" y="79"/>
                  </a:lnTo>
                  <a:lnTo>
                    <a:pt x="23" y="120"/>
                  </a:lnTo>
                  <a:lnTo>
                    <a:pt x="60" y="120"/>
                  </a:lnTo>
                  <a:lnTo>
                    <a:pt x="60" y="140"/>
                  </a:lnTo>
                  <a:lnTo>
                    <a:pt x="0" y="140"/>
                  </a:lnTo>
                  <a:lnTo>
                    <a:pt x="0" y="0"/>
                  </a:lnTo>
                  <a:lnTo>
                    <a:pt x="60" y="0"/>
                  </a:lnTo>
                  <a:lnTo>
                    <a:pt x="6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0" name="Freeform 20"/>
            <p:cNvSpPr>
              <a:spLocks/>
            </p:cNvSpPr>
            <p:nvPr userDrawn="1"/>
          </p:nvSpPr>
          <p:spPr bwMode="auto">
            <a:xfrm>
              <a:off x="5847" y="3703"/>
              <a:ext cx="73" cy="143"/>
            </a:xfrm>
            <a:custGeom>
              <a:avLst/>
              <a:gdLst>
                <a:gd name="T0" fmla="*/ 238 w 472"/>
                <a:gd name="T1" fmla="*/ 0 h 927"/>
                <a:gd name="T2" fmla="*/ 401 w 472"/>
                <a:gd name="T3" fmla="*/ 55 h 927"/>
                <a:gd name="T4" fmla="*/ 451 w 472"/>
                <a:gd name="T5" fmla="*/ 139 h 927"/>
                <a:gd name="T6" fmla="*/ 465 w 472"/>
                <a:gd name="T7" fmla="*/ 253 h 927"/>
                <a:gd name="T8" fmla="*/ 322 w 472"/>
                <a:gd name="T9" fmla="*/ 253 h 927"/>
                <a:gd name="T10" fmla="*/ 318 w 472"/>
                <a:gd name="T11" fmla="*/ 198 h 927"/>
                <a:gd name="T12" fmla="*/ 300 w 472"/>
                <a:gd name="T13" fmla="*/ 156 h 927"/>
                <a:gd name="T14" fmla="*/ 236 w 472"/>
                <a:gd name="T15" fmla="*/ 129 h 927"/>
                <a:gd name="T16" fmla="*/ 200 w 472"/>
                <a:gd name="T17" fmla="*/ 136 h 927"/>
                <a:gd name="T18" fmla="*/ 175 w 472"/>
                <a:gd name="T19" fmla="*/ 155 h 927"/>
                <a:gd name="T20" fmla="*/ 151 w 472"/>
                <a:gd name="T21" fmla="*/ 244 h 927"/>
                <a:gd name="T22" fmla="*/ 153 w 472"/>
                <a:gd name="T23" fmla="*/ 292 h 927"/>
                <a:gd name="T24" fmla="*/ 164 w 472"/>
                <a:gd name="T25" fmla="*/ 324 h 927"/>
                <a:gd name="T26" fmla="*/ 187 w 472"/>
                <a:gd name="T27" fmla="*/ 348 h 927"/>
                <a:gd name="T28" fmla="*/ 226 w 472"/>
                <a:gd name="T29" fmla="*/ 367 h 927"/>
                <a:gd name="T30" fmla="*/ 334 w 472"/>
                <a:gd name="T31" fmla="*/ 411 h 927"/>
                <a:gd name="T32" fmla="*/ 401 w 472"/>
                <a:gd name="T33" fmla="*/ 448 h 927"/>
                <a:gd name="T34" fmla="*/ 444 w 472"/>
                <a:gd name="T35" fmla="*/ 498 h 927"/>
                <a:gd name="T36" fmla="*/ 465 w 472"/>
                <a:gd name="T37" fmla="*/ 568 h 927"/>
                <a:gd name="T38" fmla="*/ 472 w 472"/>
                <a:gd name="T39" fmla="*/ 666 h 927"/>
                <a:gd name="T40" fmla="*/ 460 w 472"/>
                <a:gd name="T41" fmla="*/ 785 h 927"/>
                <a:gd name="T42" fmla="*/ 413 w 472"/>
                <a:gd name="T43" fmla="*/ 867 h 927"/>
                <a:gd name="T44" fmla="*/ 341 w 472"/>
                <a:gd name="T45" fmla="*/ 911 h 927"/>
                <a:gd name="T46" fmla="*/ 235 w 472"/>
                <a:gd name="T47" fmla="*/ 927 h 927"/>
                <a:gd name="T48" fmla="*/ 59 w 472"/>
                <a:gd name="T49" fmla="*/ 867 h 927"/>
                <a:gd name="T50" fmla="*/ 13 w 472"/>
                <a:gd name="T51" fmla="*/ 789 h 927"/>
                <a:gd name="T52" fmla="*/ 0 w 472"/>
                <a:gd name="T53" fmla="*/ 671 h 927"/>
                <a:gd name="T54" fmla="*/ 143 w 472"/>
                <a:gd name="T55" fmla="*/ 671 h 927"/>
                <a:gd name="T56" fmla="*/ 148 w 472"/>
                <a:gd name="T57" fmla="*/ 732 h 927"/>
                <a:gd name="T58" fmla="*/ 169 w 472"/>
                <a:gd name="T59" fmla="*/ 774 h 927"/>
                <a:gd name="T60" fmla="*/ 195 w 472"/>
                <a:gd name="T61" fmla="*/ 791 h 927"/>
                <a:gd name="T62" fmla="*/ 235 w 472"/>
                <a:gd name="T63" fmla="*/ 798 h 927"/>
                <a:gd name="T64" fmla="*/ 304 w 472"/>
                <a:gd name="T65" fmla="*/ 773 h 927"/>
                <a:gd name="T66" fmla="*/ 323 w 472"/>
                <a:gd name="T67" fmla="*/ 732 h 927"/>
                <a:gd name="T68" fmla="*/ 329 w 472"/>
                <a:gd name="T69" fmla="*/ 671 h 927"/>
                <a:gd name="T70" fmla="*/ 325 w 472"/>
                <a:gd name="T71" fmla="*/ 611 h 927"/>
                <a:gd name="T72" fmla="*/ 313 w 472"/>
                <a:gd name="T73" fmla="*/ 571 h 927"/>
                <a:gd name="T74" fmla="*/ 286 w 472"/>
                <a:gd name="T75" fmla="*/ 544 h 927"/>
                <a:gd name="T76" fmla="*/ 243 w 472"/>
                <a:gd name="T77" fmla="*/ 522 h 927"/>
                <a:gd name="T78" fmla="*/ 134 w 472"/>
                <a:gd name="T79" fmla="*/ 477 h 927"/>
                <a:gd name="T80" fmla="*/ 75 w 472"/>
                <a:gd name="T81" fmla="*/ 445 h 927"/>
                <a:gd name="T82" fmla="*/ 36 w 472"/>
                <a:gd name="T83" fmla="*/ 401 h 927"/>
                <a:gd name="T84" fmla="*/ 15 w 472"/>
                <a:gd name="T85" fmla="*/ 338 h 927"/>
                <a:gd name="T86" fmla="*/ 7 w 472"/>
                <a:gd name="T87" fmla="*/ 248 h 927"/>
                <a:gd name="T88" fmla="*/ 26 w 472"/>
                <a:gd name="T89" fmla="*/ 137 h 927"/>
                <a:gd name="T90" fmla="*/ 82 w 472"/>
                <a:gd name="T91" fmla="*/ 55 h 927"/>
                <a:gd name="T92" fmla="*/ 150 w 472"/>
                <a:gd name="T93" fmla="*/ 15 h 927"/>
                <a:gd name="T94" fmla="*/ 238 w 472"/>
                <a:gd name="T9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2" h="927">
                  <a:moveTo>
                    <a:pt x="238" y="0"/>
                  </a:moveTo>
                  <a:cubicBezTo>
                    <a:pt x="309" y="0"/>
                    <a:pt x="363" y="18"/>
                    <a:pt x="401" y="55"/>
                  </a:cubicBezTo>
                  <a:cubicBezTo>
                    <a:pt x="425" y="78"/>
                    <a:pt x="442" y="106"/>
                    <a:pt x="451" y="139"/>
                  </a:cubicBezTo>
                  <a:cubicBezTo>
                    <a:pt x="461" y="172"/>
                    <a:pt x="465" y="210"/>
                    <a:pt x="465" y="253"/>
                  </a:cubicBezTo>
                  <a:cubicBezTo>
                    <a:pt x="322" y="253"/>
                    <a:pt x="322" y="253"/>
                    <a:pt x="322" y="253"/>
                  </a:cubicBezTo>
                  <a:cubicBezTo>
                    <a:pt x="322" y="233"/>
                    <a:pt x="321" y="214"/>
                    <a:pt x="318" y="198"/>
                  </a:cubicBezTo>
                  <a:cubicBezTo>
                    <a:pt x="316" y="182"/>
                    <a:pt x="310" y="168"/>
                    <a:pt x="300" y="156"/>
                  </a:cubicBezTo>
                  <a:cubicBezTo>
                    <a:pt x="287" y="138"/>
                    <a:pt x="265" y="129"/>
                    <a:pt x="236" y="129"/>
                  </a:cubicBezTo>
                  <a:cubicBezTo>
                    <a:pt x="222" y="129"/>
                    <a:pt x="210" y="131"/>
                    <a:pt x="200" y="136"/>
                  </a:cubicBezTo>
                  <a:cubicBezTo>
                    <a:pt x="190" y="141"/>
                    <a:pt x="182" y="147"/>
                    <a:pt x="175" y="155"/>
                  </a:cubicBezTo>
                  <a:cubicBezTo>
                    <a:pt x="159" y="173"/>
                    <a:pt x="151" y="203"/>
                    <a:pt x="151" y="244"/>
                  </a:cubicBezTo>
                  <a:cubicBezTo>
                    <a:pt x="151" y="263"/>
                    <a:pt x="152" y="279"/>
                    <a:pt x="153" y="292"/>
                  </a:cubicBezTo>
                  <a:cubicBezTo>
                    <a:pt x="155" y="304"/>
                    <a:pt x="159" y="315"/>
                    <a:pt x="164" y="324"/>
                  </a:cubicBezTo>
                  <a:cubicBezTo>
                    <a:pt x="170" y="333"/>
                    <a:pt x="177" y="341"/>
                    <a:pt x="187" y="348"/>
                  </a:cubicBezTo>
                  <a:cubicBezTo>
                    <a:pt x="197" y="355"/>
                    <a:pt x="210" y="361"/>
                    <a:pt x="226" y="367"/>
                  </a:cubicBezTo>
                  <a:cubicBezTo>
                    <a:pt x="334" y="411"/>
                    <a:pt x="334" y="411"/>
                    <a:pt x="334" y="411"/>
                  </a:cubicBezTo>
                  <a:cubicBezTo>
                    <a:pt x="361" y="422"/>
                    <a:pt x="384" y="434"/>
                    <a:pt x="401" y="448"/>
                  </a:cubicBezTo>
                  <a:cubicBezTo>
                    <a:pt x="419" y="461"/>
                    <a:pt x="433" y="478"/>
                    <a:pt x="444" y="498"/>
                  </a:cubicBezTo>
                  <a:cubicBezTo>
                    <a:pt x="454" y="517"/>
                    <a:pt x="461" y="541"/>
                    <a:pt x="465" y="568"/>
                  </a:cubicBezTo>
                  <a:cubicBezTo>
                    <a:pt x="470" y="595"/>
                    <a:pt x="472" y="628"/>
                    <a:pt x="472" y="666"/>
                  </a:cubicBezTo>
                  <a:cubicBezTo>
                    <a:pt x="472" y="713"/>
                    <a:pt x="468" y="753"/>
                    <a:pt x="460" y="785"/>
                  </a:cubicBezTo>
                  <a:cubicBezTo>
                    <a:pt x="452" y="818"/>
                    <a:pt x="436" y="845"/>
                    <a:pt x="413" y="867"/>
                  </a:cubicBezTo>
                  <a:cubicBezTo>
                    <a:pt x="394" y="885"/>
                    <a:pt x="370" y="900"/>
                    <a:pt x="341" y="911"/>
                  </a:cubicBezTo>
                  <a:cubicBezTo>
                    <a:pt x="311" y="922"/>
                    <a:pt x="276" y="927"/>
                    <a:pt x="235" y="927"/>
                  </a:cubicBezTo>
                  <a:cubicBezTo>
                    <a:pt x="158" y="927"/>
                    <a:pt x="99" y="907"/>
                    <a:pt x="59" y="867"/>
                  </a:cubicBezTo>
                  <a:cubicBezTo>
                    <a:pt x="36" y="845"/>
                    <a:pt x="21" y="819"/>
                    <a:pt x="13" y="789"/>
                  </a:cubicBezTo>
                  <a:cubicBezTo>
                    <a:pt x="4" y="759"/>
                    <a:pt x="0" y="720"/>
                    <a:pt x="0" y="671"/>
                  </a:cubicBezTo>
                  <a:cubicBezTo>
                    <a:pt x="143" y="671"/>
                    <a:pt x="143" y="671"/>
                    <a:pt x="143" y="671"/>
                  </a:cubicBezTo>
                  <a:cubicBezTo>
                    <a:pt x="143" y="696"/>
                    <a:pt x="145" y="716"/>
                    <a:pt x="148" y="732"/>
                  </a:cubicBezTo>
                  <a:cubicBezTo>
                    <a:pt x="152" y="748"/>
                    <a:pt x="158" y="762"/>
                    <a:pt x="169" y="774"/>
                  </a:cubicBezTo>
                  <a:cubicBezTo>
                    <a:pt x="175" y="781"/>
                    <a:pt x="184" y="786"/>
                    <a:pt x="195" y="791"/>
                  </a:cubicBezTo>
                  <a:cubicBezTo>
                    <a:pt x="206" y="796"/>
                    <a:pt x="219" y="798"/>
                    <a:pt x="235" y="798"/>
                  </a:cubicBezTo>
                  <a:cubicBezTo>
                    <a:pt x="267" y="798"/>
                    <a:pt x="290" y="790"/>
                    <a:pt x="304" y="773"/>
                  </a:cubicBezTo>
                  <a:cubicBezTo>
                    <a:pt x="314" y="761"/>
                    <a:pt x="320" y="748"/>
                    <a:pt x="323" y="732"/>
                  </a:cubicBezTo>
                  <a:cubicBezTo>
                    <a:pt x="327" y="716"/>
                    <a:pt x="329" y="696"/>
                    <a:pt x="329" y="671"/>
                  </a:cubicBezTo>
                  <a:cubicBezTo>
                    <a:pt x="329" y="648"/>
                    <a:pt x="327" y="628"/>
                    <a:pt x="325" y="611"/>
                  </a:cubicBezTo>
                  <a:cubicBezTo>
                    <a:pt x="323" y="595"/>
                    <a:pt x="319" y="582"/>
                    <a:pt x="313" y="571"/>
                  </a:cubicBezTo>
                  <a:cubicBezTo>
                    <a:pt x="306" y="560"/>
                    <a:pt x="297" y="551"/>
                    <a:pt x="286" y="544"/>
                  </a:cubicBezTo>
                  <a:cubicBezTo>
                    <a:pt x="275" y="536"/>
                    <a:pt x="261" y="529"/>
                    <a:pt x="243" y="522"/>
                  </a:cubicBezTo>
                  <a:cubicBezTo>
                    <a:pt x="134" y="477"/>
                    <a:pt x="134" y="477"/>
                    <a:pt x="134" y="477"/>
                  </a:cubicBezTo>
                  <a:cubicBezTo>
                    <a:pt x="111" y="468"/>
                    <a:pt x="91" y="457"/>
                    <a:pt x="75" y="445"/>
                  </a:cubicBezTo>
                  <a:cubicBezTo>
                    <a:pt x="59" y="433"/>
                    <a:pt x="46" y="418"/>
                    <a:pt x="36" y="401"/>
                  </a:cubicBezTo>
                  <a:cubicBezTo>
                    <a:pt x="26" y="383"/>
                    <a:pt x="19" y="362"/>
                    <a:pt x="15" y="338"/>
                  </a:cubicBezTo>
                  <a:cubicBezTo>
                    <a:pt x="10" y="313"/>
                    <a:pt x="7" y="283"/>
                    <a:pt x="7" y="248"/>
                  </a:cubicBezTo>
                  <a:cubicBezTo>
                    <a:pt x="7" y="207"/>
                    <a:pt x="14" y="170"/>
                    <a:pt x="26" y="137"/>
                  </a:cubicBezTo>
                  <a:cubicBezTo>
                    <a:pt x="38" y="105"/>
                    <a:pt x="57" y="77"/>
                    <a:pt x="82" y="55"/>
                  </a:cubicBezTo>
                  <a:cubicBezTo>
                    <a:pt x="101" y="38"/>
                    <a:pt x="124" y="24"/>
                    <a:pt x="150" y="15"/>
                  </a:cubicBezTo>
                  <a:cubicBezTo>
                    <a:pt x="176" y="5"/>
                    <a:pt x="205" y="0"/>
                    <a:pt x="23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1" name="Freeform 21"/>
            <p:cNvSpPr>
              <a:spLocks/>
            </p:cNvSpPr>
            <p:nvPr userDrawn="1"/>
          </p:nvSpPr>
          <p:spPr bwMode="auto">
            <a:xfrm>
              <a:off x="5950" y="3704"/>
              <a:ext cx="69" cy="140"/>
            </a:xfrm>
            <a:custGeom>
              <a:avLst/>
              <a:gdLst>
                <a:gd name="T0" fmla="*/ 69 w 69"/>
                <a:gd name="T1" fmla="*/ 20 h 140"/>
                <a:gd name="T2" fmla="*/ 46 w 69"/>
                <a:gd name="T3" fmla="*/ 20 h 140"/>
                <a:gd name="T4" fmla="*/ 46 w 69"/>
                <a:gd name="T5" fmla="*/ 140 h 140"/>
                <a:gd name="T6" fmla="*/ 24 w 69"/>
                <a:gd name="T7" fmla="*/ 140 h 140"/>
                <a:gd name="T8" fmla="*/ 24 w 69"/>
                <a:gd name="T9" fmla="*/ 20 h 140"/>
                <a:gd name="T10" fmla="*/ 0 w 69"/>
                <a:gd name="T11" fmla="*/ 20 h 140"/>
                <a:gd name="T12" fmla="*/ 0 w 69"/>
                <a:gd name="T13" fmla="*/ 0 h 140"/>
                <a:gd name="T14" fmla="*/ 69 w 69"/>
                <a:gd name="T15" fmla="*/ 0 h 140"/>
                <a:gd name="T16" fmla="*/ 69 w 69"/>
                <a:gd name="T17"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0">
                  <a:moveTo>
                    <a:pt x="69" y="20"/>
                  </a:moveTo>
                  <a:lnTo>
                    <a:pt x="46" y="20"/>
                  </a:lnTo>
                  <a:lnTo>
                    <a:pt x="46" y="140"/>
                  </a:lnTo>
                  <a:lnTo>
                    <a:pt x="24" y="140"/>
                  </a:lnTo>
                  <a:lnTo>
                    <a:pt x="24" y="20"/>
                  </a:lnTo>
                  <a:lnTo>
                    <a:pt x="0" y="20"/>
                  </a:lnTo>
                  <a:lnTo>
                    <a:pt x="0" y="0"/>
                  </a:lnTo>
                  <a:lnTo>
                    <a:pt x="69" y="0"/>
                  </a:lnTo>
                  <a:lnTo>
                    <a:pt x="69"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2" name="Freeform 22"/>
            <p:cNvSpPr>
              <a:spLocks/>
            </p:cNvSpPr>
            <p:nvPr userDrawn="1"/>
          </p:nvSpPr>
          <p:spPr bwMode="auto">
            <a:xfrm>
              <a:off x="6104" y="3703"/>
              <a:ext cx="73" cy="143"/>
            </a:xfrm>
            <a:custGeom>
              <a:avLst/>
              <a:gdLst>
                <a:gd name="T0" fmla="*/ 238 w 472"/>
                <a:gd name="T1" fmla="*/ 0 h 927"/>
                <a:gd name="T2" fmla="*/ 402 w 472"/>
                <a:gd name="T3" fmla="*/ 55 h 927"/>
                <a:gd name="T4" fmla="*/ 452 w 472"/>
                <a:gd name="T5" fmla="*/ 139 h 927"/>
                <a:gd name="T6" fmla="*/ 466 w 472"/>
                <a:gd name="T7" fmla="*/ 253 h 927"/>
                <a:gd name="T8" fmla="*/ 323 w 472"/>
                <a:gd name="T9" fmla="*/ 253 h 927"/>
                <a:gd name="T10" fmla="*/ 319 w 472"/>
                <a:gd name="T11" fmla="*/ 198 h 927"/>
                <a:gd name="T12" fmla="*/ 301 w 472"/>
                <a:gd name="T13" fmla="*/ 156 h 927"/>
                <a:gd name="T14" fmla="*/ 237 w 472"/>
                <a:gd name="T15" fmla="*/ 129 h 927"/>
                <a:gd name="T16" fmla="*/ 201 w 472"/>
                <a:gd name="T17" fmla="*/ 136 h 927"/>
                <a:gd name="T18" fmla="*/ 176 w 472"/>
                <a:gd name="T19" fmla="*/ 155 h 927"/>
                <a:gd name="T20" fmla="*/ 151 w 472"/>
                <a:gd name="T21" fmla="*/ 244 h 927"/>
                <a:gd name="T22" fmla="*/ 154 w 472"/>
                <a:gd name="T23" fmla="*/ 292 h 927"/>
                <a:gd name="T24" fmla="*/ 165 w 472"/>
                <a:gd name="T25" fmla="*/ 324 h 927"/>
                <a:gd name="T26" fmla="*/ 188 w 472"/>
                <a:gd name="T27" fmla="*/ 348 h 927"/>
                <a:gd name="T28" fmla="*/ 227 w 472"/>
                <a:gd name="T29" fmla="*/ 367 h 927"/>
                <a:gd name="T30" fmla="*/ 334 w 472"/>
                <a:gd name="T31" fmla="*/ 411 h 927"/>
                <a:gd name="T32" fmla="*/ 402 w 472"/>
                <a:gd name="T33" fmla="*/ 448 h 927"/>
                <a:gd name="T34" fmla="*/ 444 w 472"/>
                <a:gd name="T35" fmla="*/ 498 h 927"/>
                <a:gd name="T36" fmla="*/ 466 w 472"/>
                <a:gd name="T37" fmla="*/ 568 h 927"/>
                <a:gd name="T38" fmla="*/ 472 w 472"/>
                <a:gd name="T39" fmla="*/ 666 h 927"/>
                <a:gd name="T40" fmla="*/ 460 w 472"/>
                <a:gd name="T41" fmla="*/ 785 h 927"/>
                <a:gd name="T42" fmla="*/ 414 w 472"/>
                <a:gd name="T43" fmla="*/ 867 h 927"/>
                <a:gd name="T44" fmla="*/ 341 w 472"/>
                <a:gd name="T45" fmla="*/ 911 h 927"/>
                <a:gd name="T46" fmla="*/ 236 w 472"/>
                <a:gd name="T47" fmla="*/ 927 h 927"/>
                <a:gd name="T48" fmla="*/ 59 w 472"/>
                <a:gd name="T49" fmla="*/ 867 h 927"/>
                <a:gd name="T50" fmla="*/ 13 w 472"/>
                <a:gd name="T51" fmla="*/ 789 h 927"/>
                <a:gd name="T52" fmla="*/ 0 w 472"/>
                <a:gd name="T53" fmla="*/ 671 h 927"/>
                <a:gd name="T54" fmla="*/ 144 w 472"/>
                <a:gd name="T55" fmla="*/ 671 h 927"/>
                <a:gd name="T56" fmla="*/ 149 w 472"/>
                <a:gd name="T57" fmla="*/ 732 h 927"/>
                <a:gd name="T58" fmla="*/ 169 w 472"/>
                <a:gd name="T59" fmla="*/ 774 h 927"/>
                <a:gd name="T60" fmla="*/ 195 w 472"/>
                <a:gd name="T61" fmla="*/ 791 h 927"/>
                <a:gd name="T62" fmla="*/ 236 w 472"/>
                <a:gd name="T63" fmla="*/ 798 h 927"/>
                <a:gd name="T64" fmla="*/ 305 w 472"/>
                <a:gd name="T65" fmla="*/ 773 h 927"/>
                <a:gd name="T66" fmla="*/ 324 w 472"/>
                <a:gd name="T67" fmla="*/ 732 h 927"/>
                <a:gd name="T68" fmla="*/ 329 w 472"/>
                <a:gd name="T69" fmla="*/ 671 h 927"/>
                <a:gd name="T70" fmla="*/ 326 w 472"/>
                <a:gd name="T71" fmla="*/ 611 h 927"/>
                <a:gd name="T72" fmla="*/ 313 w 472"/>
                <a:gd name="T73" fmla="*/ 571 h 927"/>
                <a:gd name="T74" fmla="*/ 287 w 472"/>
                <a:gd name="T75" fmla="*/ 544 h 927"/>
                <a:gd name="T76" fmla="*/ 243 w 472"/>
                <a:gd name="T77" fmla="*/ 522 h 927"/>
                <a:gd name="T78" fmla="*/ 135 w 472"/>
                <a:gd name="T79" fmla="*/ 477 h 927"/>
                <a:gd name="T80" fmla="*/ 76 w 472"/>
                <a:gd name="T81" fmla="*/ 445 h 927"/>
                <a:gd name="T82" fmla="*/ 37 w 472"/>
                <a:gd name="T83" fmla="*/ 401 h 927"/>
                <a:gd name="T84" fmla="*/ 15 w 472"/>
                <a:gd name="T85" fmla="*/ 338 h 927"/>
                <a:gd name="T86" fmla="*/ 8 w 472"/>
                <a:gd name="T87" fmla="*/ 248 h 927"/>
                <a:gd name="T88" fmla="*/ 27 w 472"/>
                <a:gd name="T89" fmla="*/ 137 h 927"/>
                <a:gd name="T90" fmla="*/ 82 w 472"/>
                <a:gd name="T91" fmla="*/ 55 h 927"/>
                <a:gd name="T92" fmla="*/ 151 w 472"/>
                <a:gd name="T93" fmla="*/ 15 h 927"/>
                <a:gd name="T94" fmla="*/ 238 w 472"/>
                <a:gd name="T9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2" h="927">
                  <a:moveTo>
                    <a:pt x="238" y="0"/>
                  </a:moveTo>
                  <a:cubicBezTo>
                    <a:pt x="309" y="0"/>
                    <a:pt x="364" y="18"/>
                    <a:pt x="402" y="55"/>
                  </a:cubicBezTo>
                  <a:cubicBezTo>
                    <a:pt x="426" y="78"/>
                    <a:pt x="443" y="106"/>
                    <a:pt x="452" y="139"/>
                  </a:cubicBezTo>
                  <a:cubicBezTo>
                    <a:pt x="461" y="172"/>
                    <a:pt x="466" y="210"/>
                    <a:pt x="466" y="253"/>
                  </a:cubicBezTo>
                  <a:cubicBezTo>
                    <a:pt x="323" y="253"/>
                    <a:pt x="323" y="253"/>
                    <a:pt x="323" y="253"/>
                  </a:cubicBezTo>
                  <a:cubicBezTo>
                    <a:pt x="323" y="233"/>
                    <a:pt x="321" y="214"/>
                    <a:pt x="319" y="198"/>
                  </a:cubicBezTo>
                  <a:cubicBezTo>
                    <a:pt x="316" y="182"/>
                    <a:pt x="310" y="168"/>
                    <a:pt x="301" y="156"/>
                  </a:cubicBezTo>
                  <a:cubicBezTo>
                    <a:pt x="287" y="138"/>
                    <a:pt x="266" y="129"/>
                    <a:pt x="237" y="129"/>
                  </a:cubicBezTo>
                  <a:cubicBezTo>
                    <a:pt x="223" y="129"/>
                    <a:pt x="210" y="131"/>
                    <a:pt x="201" y="136"/>
                  </a:cubicBezTo>
                  <a:cubicBezTo>
                    <a:pt x="191" y="141"/>
                    <a:pt x="182" y="147"/>
                    <a:pt x="176" y="155"/>
                  </a:cubicBezTo>
                  <a:cubicBezTo>
                    <a:pt x="159" y="173"/>
                    <a:pt x="151" y="203"/>
                    <a:pt x="151" y="244"/>
                  </a:cubicBezTo>
                  <a:cubicBezTo>
                    <a:pt x="151" y="263"/>
                    <a:pt x="152" y="279"/>
                    <a:pt x="154" y="292"/>
                  </a:cubicBezTo>
                  <a:cubicBezTo>
                    <a:pt x="156" y="304"/>
                    <a:pt x="159" y="315"/>
                    <a:pt x="165" y="324"/>
                  </a:cubicBezTo>
                  <a:cubicBezTo>
                    <a:pt x="170" y="333"/>
                    <a:pt x="178" y="341"/>
                    <a:pt x="188" y="348"/>
                  </a:cubicBezTo>
                  <a:cubicBezTo>
                    <a:pt x="198" y="355"/>
                    <a:pt x="211" y="361"/>
                    <a:pt x="227" y="367"/>
                  </a:cubicBezTo>
                  <a:cubicBezTo>
                    <a:pt x="334" y="411"/>
                    <a:pt x="334" y="411"/>
                    <a:pt x="334" y="411"/>
                  </a:cubicBezTo>
                  <a:cubicBezTo>
                    <a:pt x="362" y="422"/>
                    <a:pt x="384" y="434"/>
                    <a:pt x="402" y="448"/>
                  </a:cubicBezTo>
                  <a:cubicBezTo>
                    <a:pt x="420" y="461"/>
                    <a:pt x="434" y="478"/>
                    <a:pt x="444" y="498"/>
                  </a:cubicBezTo>
                  <a:cubicBezTo>
                    <a:pt x="455" y="517"/>
                    <a:pt x="462" y="541"/>
                    <a:pt x="466" y="568"/>
                  </a:cubicBezTo>
                  <a:cubicBezTo>
                    <a:pt x="470" y="595"/>
                    <a:pt x="472" y="628"/>
                    <a:pt x="472" y="666"/>
                  </a:cubicBezTo>
                  <a:cubicBezTo>
                    <a:pt x="472" y="713"/>
                    <a:pt x="468" y="753"/>
                    <a:pt x="460" y="785"/>
                  </a:cubicBezTo>
                  <a:cubicBezTo>
                    <a:pt x="452" y="818"/>
                    <a:pt x="437" y="845"/>
                    <a:pt x="414" y="867"/>
                  </a:cubicBezTo>
                  <a:cubicBezTo>
                    <a:pt x="395" y="885"/>
                    <a:pt x="371" y="900"/>
                    <a:pt x="341" y="911"/>
                  </a:cubicBezTo>
                  <a:cubicBezTo>
                    <a:pt x="312" y="922"/>
                    <a:pt x="277" y="927"/>
                    <a:pt x="236" y="927"/>
                  </a:cubicBezTo>
                  <a:cubicBezTo>
                    <a:pt x="158" y="927"/>
                    <a:pt x="99" y="907"/>
                    <a:pt x="59" y="867"/>
                  </a:cubicBezTo>
                  <a:cubicBezTo>
                    <a:pt x="37" y="845"/>
                    <a:pt x="22" y="819"/>
                    <a:pt x="13" y="789"/>
                  </a:cubicBezTo>
                  <a:cubicBezTo>
                    <a:pt x="5" y="759"/>
                    <a:pt x="0" y="720"/>
                    <a:pt x="0" y="671"/>
                  </a:cubicBezTo>
                  <a:cubicBezTo>
                    <a:pt x="144" y="671"/>
                    <a:pt x="144" y="671"/>
                    <a:pt x="144" y="671"/>
                  </a:cubicBezTo>
                  <a:cubicBezTo>
                    <a:pt x="144" y="696"/>
                    <a:pt x="145" y="716"/>
                    <a:pt x="149" y="732"/>
                  </a:cubicBezTo>
                  <a:cubicBezTo>
                    <a:pt x="152" y="748"/>
                    <a:pt x="159" y="762"/>
                    <a:pt x="169" y="774"/>
                  </a:cubicBezTo>
                  <a:cubicBezTo>
                    <a:pt x="176" y="781"/>
                    <a:pt x="185" y="786"/>
                    <a:pt x="195" y="791"/>
                  </a:cubicBezTo>
                  <a:cubicBezTo>
                    <a:pt x="206" y="796"/>
                    <a:pt x="220" y="798"/>
                    <a:pt x="236" y="798"/>
                  </a:cubicBezTo>
                  <a:cubicBezTo>
                    <a:pt x="267" y="798"/>
                    <a:pt x="290" y="790"/>
                    <a:pt x="305" y="773"/>
                  </a:cubicBezTo>
                  <a:cubicBezTo>
                    <a:pt x="314" y="761"/>
                    <a:pt x="321" y="748"/>
                    <a:pt x="324" y="732"/>
                  </a:cubicBezTo>
                  <a:cubicBezTo>
                    <a:pt x="327" y="716"/>
                    <a:pt x="329" y="696"/>
                    <a:pt x="329" y="671"/>
                  </a:cubicBezTo>
                  <a:cubicBezTo>
                    <a:pt x="329" y="648"/>
                    <a:pt x="328" y="628"/>
                    <a:pt x="326" y="611"/>
                  </a:cubicBezTo>
                  <a:cubicBezTo>
                    <a:pt x="324" y="595"/>
                    <a:pt x="320" y="582"/>
                    <a:pt x="313" y="571"/>
                  </a:cubicBezTo>
                  <a:cubicBezTo>
                    <a:pt x="307" y="560"/>
                    <a:pt x="298" y="551"/>
                    <a:pt x="287" y="544"/>
                  </a:cubicBezTo>
                  <a:cubicBezTo>
                    <a:pt x="276" y="536"/>
                    <a:pt x="261" y="529"/>
                    <a:pt x="243" y="522"/>
                  </a:cubicBezTo>
                  <a:cubicBezTo>
                    <a:pt x="135" y="477"/>
                    <a:pt x="135" y="477"/>
                    <a:pt x="135" y="477"/>
                  </a:cubicBezTo>
                  <a:cubicBezTo>
                    <a:pt x="112" y="468"/>
                    <a:pt x="92" y="457"/>
                    <a:pt x="76" y="445"/>
                  </a:cubicBezTo>
                  <a:cubicBezTo>
                    <a:pt x="60" y="433"/>
                    <a:pt x="47" y="418"/>
                    <a:pt x="37" y="401"/>
                  </a:cubicBezTo>
                  <a:cubicBezTo>
                    <a:pt x="27" y="383"/>
                    <a:pt x="20" y="362"/>
                    <a:pt x="15" y="338"/>
                  </a:cubicBezTo>
                  <a:cubicBezTo>
                    <a:pt x="10" y="313"/>
                    <a:pt x="8" y="283"/>
                    <a:pt x="8" y="248"/>
                  </a:cubicBezTo>
                  <a:cubicBezTo>
                    <a:pt x="8" y="207"/>
                    <a:pt x="14" y="170"/>
                    <a:pt x="27" y="137"/>
                  </a:cubicBezTo>
                  <a:cubicBezTo>
                    <a:pt x="39" y="105"/>
                    <a:pt x="57" y="77"/>
                    <a:pt x="82" y="55"/>
                  </a:cubicBezTo>
                  <a:cubicBezTo>
                    <a:pt x="102" y="38"/>
                    <a:pt x="125" y="24"/>
                    <a:pt x="151" y="15"/>
                  </a:cubicBezTo>
                  <a:cubicBezTo>
                    <a:pt x="177" y="5"/>
                    <a:pt x="206" y="0"/>
                    <a:pt x="23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3" name="Freeform 23"/>
            <p:cNvSpPr>
              <a:spLocks/>
            </p:cNvSpPr>
            <p:nvPr userDrawn="1"/>
          </p:nvSpPr>
          <p:spPr bwMode="auto">
            <a:xfrm>
              <a:off x="6216" y="3704"/>
              <a:ext cx="59" cy="140"/>
            </a:xfrm>
            <a:custGeom>
              <a:avLst/>
              <a:gdLst>
                <a:gd name="T0" fmla="*/ 59 w 59"/>
                <a:gd name="T1" fmla="*/ 20 h 140"/>
                <a:gd name="T2" fmla="*/ 22 w 59"/>
                <a:gd name="T3" fmla="*/ 20 h 140"/>
                <a:gd name="T4" fmla="*/ 22 w 59"/>
                <a:gd name="T5" fmla="*/ 59 h 140"/>
                <a:gd name="T6" fmla="*/ 54 w 59"/>
                <a:gd name="T7" fmla="*/ 59 h 140"/>
                <a:gd name="T8" fmla="*/ 54 w 59"/>
                <a:gd name="T9" fmla="*/ 79 h 140"/>
                <a:gd name="T10" fmla="*/ 22 w 59"/>
                <a:gd name="T11" fmla="*/ 79 h 140"/>
                <a:gd name="T12" fmla="*/ 22 w 59"/>
                <a:gd name="T13" fmla="*/ 120 h 140"/>
                <a:gd name="T14" fmla="*/ 59 w 59"/>
                <a:gd name="T15" fmla="*/ 120 h 140"/>
                <a:gd name="T16" fmla="*/ 59 w 59"/>
                <a:gd name="T17" fmla="*/ 140 h 140"/>
                <a:gd name="T18" fmla="*/ 0 w 59"/>
                <a:gd name="T19" fmla="*/ 140 h 140"/>
                <a:gd name="T20" fmla="*/ 0 w 59"/>
                <a:gd name="T21" fmla="*/ 0 h 140"/>
                <a:gd name="T22" fmla="*/ 59 w 59"/>
                <a:gd name="T23" fmla="*/ 0 h 140"/>
                <a:gd name="T24" fmla="*/ 59 w 59"/>
                <a:gd name="T25"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0">
                  <a:moveTo>
                    <a:pt x="59" y="20"/>
                  </a:moveTo>
                  <a:lnTo>
                    <a:pt x="22" y="20"/>
                  </a:lnTo>
                  <a:lnTo>
                    <a:pt x="22" y="59"/>
                  </a:lnTo>
                  <a:lnTo>
                    <a:pt x="54" y="59"/>
                  </a:lnTo>
                  <a:lnTo>
                    <a:pt x="54" y="79"/>
                  </a:lnTo>
                  <a:lnTo>
                    <a:pt x="22" y="79"/>
                  </a:lnTo>
                  <a:lnTo>
                    <a:pt x="22" y="120"/>
                  </a:lnTo>
                  <a:lnTo>
                    <a:pt x="59" y="120"/>
                  </a:lnTo>
                  <a:lnTo>
                    <a:pt x="59" y="140"/>
                  </a:lnTo>
                  <a:lnTo>
                    <a:pt x="0" y="140"/>
                  </a:lnTo>
                  <a:lnTo>
                    <a:pt x="0" y="0"/>
                  </a:lnTo>
                  <a:lnTo>
                    <a:pt x="59" y="0"/>
                  </a:lnTo>
                  <a:lnTo>
                    <a:pt x="59"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4" name="Freeform 24"/>
            <p:cNvSpPr>
              <a:spLocks/>
            </p:cNvSpPr>
            <p:nvPr userDrawn="1"/>
          </p:nvSpPr>
          <p:spPr bwMode="auto">
            <a:xfrm>
              <a:off x="6310" y="3702"/>
              <a:ext cx="74" cy="144"/>
            </a:xfrm>
            <a:custGeom>
              <a:avLst/>
              <a:gdLst>
                <a:gd name="T0" fmla="*/ 243 w 476"/>
                <a:gd name="T1" fmla="*/ 0 h 932"/>
                <a:gd name="T2" fmla="*/ 334 w 476"/>
                <a:gd name="T3" fmla="*/ 15 h 932"/>
                <a:gd name="T4" fmla="*/ 403 w 476"/>
                <a:gd name="T5" fmla="*/ 59 h 932"/>
                <a:gd name="T6" fmla="*/ 455 w 476"/>
                <a:gd name="T7" fmla="*/ 140 h 932"/>
                <a:gd name="T8" fmla="*/ 476 w 476"/>
                <a:gd name="T9" fmla="*/ 251 h 932"/>
                <a:gd name="T10" fmla="*/ 332 w 476"/>
                <a:gd name="T11" fmla="*/ 251 h 932"/>
                <a:gd name="T12" fmla="*/ 327 w 476"/>
                <a:gd name="T13" fmla="*/ 202 h 932"/>
                <a:gd name="T14" fmla="*/ 311 w 476"/>
                <a:gd name="T15" fmla="*/ 163 h 932"/>
                <a:gd name="T16" fmla="*/ 285 w 476"/>
                <a:gd name="T17" fmla="*/ 138 h 932"/>
                <a:gd name="T18" fmla="*/ 243 w 476"/>
                <a:gd name="T19" fmla="*/ 130 h 932"/>
                <a:gd name="T20" fmla="*/ 201 w 476"/>
                <a:gd name="T21" fmla="*/ 139 h 932"/>
                <a:gd name="T22" fmla="*/ 175 w 476"/>
                <a:gd name="T23" fmla="*/ 164 h 932"/>
                <a:gd name="T24" fmla="*/ 148 w 476"/>
                <a:gd name="T25" fmla="*/ 269 h 932"/>
                <a:gd name="T26" fmla="*/ 143 w 476"/>
                <a:gd name="T27" fmla="*/ 466 h 932"/>
                <a:gd name="T28" fmla="*/ 148 w 476"/>
                <a:gd name="T29" fmla="*/ 663 h 932"/>
                <a:gd name="T30" fmla="*/ 175 w 476"/>
                <a:gd name="T31" fmla="*/ 768 h 932"/>
                <a:gd name="T32" fmla="*/ 201 w 476"/>
                <a:gd name="T33" fmla="*/ 793 h 932"/>
                <a:gd name="T34" fmla="*/ 243 w 476"/>
                <a:gd name="T35" fmla="*/ 802 h 932"/>
                <a:gd name="T36" fmla="*/ 285 w 476"/>
                <a:gd name="T37" fmla="*/ 793 h 932"/>
                <a:gd name="T38" fmla="*/ 311 w 476"/>
                <a:gd name="T39" fmla="*/ 769 h 932"/>
                <a:gd name="T40" fmla="*/ 327 w 476"/>
                <a:gd name="T41" fmla="*/ 728 h 932"/>
                <a:gd name="T42" fmla="*/ 332 w 476"/>
                <a:gd name="T43" fmla="*/ 680 h 932"/>
                <a:gd name="T44" fmla="*/ 476 w 476"/>
                <a:gd name="T45" fmla="*/ 680 h 932"/>
                <a:gd name="T46" fmla="*/ 454 w 476"/>
                <a:gd name="T47" fmla="*/ 792 h 932"/>
                <a:gd name="T48" fmla="*/ 400 w 476"/>
                <a:gd name="T49" fmla="*/ 874 h 932"/>
                <a:gd name="T50" fmla="*/ 332 w 476"/>
                <a:gd name="T51" fmla="*/ 918 h 932"/>
                <a:gd name="T52" fmla="*/ 243 w 476"/>
                <a:gd name="T53" fmla="*/ 932 h 932"/>
                <a:gd name="T54" fmla="*/ 137 w 476"/>
                <a:gd name="T55" fmla="*/ 909 h 932"/>
                <a:gd name="T56" fmla="*/ 66 w 476"/>
                <a:gd name="T57" fmla="*/ 854 h 932"/>
                <a:gd name="T58" fmla="*/ 31 w 476"/>
                <a:gd name="T59" fmla="*/ 793 h 932"/>
                <a:gd name="T60" fmla="*/ 11 w 476"/>
                <a:gd name="T61" fmla="*/ 714 h 932"/>
                <a:gd name="T62" fmla="*/ 2 w 476"/>
                <a:gd name="T63" fmla="*/ 607 h 932"/>
                <a:gd name="T64" fmla="*/ 0 w 476"/>
                <a:gd name="T65" fmla="*/ 466 h 932"/>
                <a:gd name="T66" fmla="*/ 2 w 476"/>
                <a:gd name="T67" fmla="*/ 325 h 932"/>
                <a:gd name="T68" fmla="*/ 11 w 476"/>
                <a:gd name="T69" fmla="*/ 218 h 932"/>
                <a:gd name="T70" fmla="*/ 31 w 476"/>
                <a:gd name="T71" fmla="*/ 138 h 932"/>
                <a:gd name="T72" fmla="*/ 66 w 476"/>
                <a:gd name="T73" fmla="*/ 78 h 932"/>
                <a:gd name="T74" fmla="*/ 137 w 476"/>
                <a:gd name="T75" fmla="*/ 23 h 932"/>
                <a:gd name="T76" fmla="*/ 243 w 476"/>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932">
                  <a:moveTo>
                    <a:pt x="243" y="0"/>
                  </a:moveTo>
                  <a:cubicBezTo>
                    <a:pt x="278" y="0"/>
                    <a:pt x="308" y="5"/>
                    <a:pt x="334" y="15"/>
                  </a:cubicBezTo>
                  <a:cubicBezTo>
                    <a:pt x="359" y="25"/>
                    <a:pt x="382" y="40"/>
                    <a:pt x="403" y="59"/>
                  </a:cubicBezTo>
                  <a:cubicBezTo>
                    <a:pt x="426" y="80"/>
                    <a:pt x="443" y="108"/>
                    <a:pt x="455" y="140"/>
                  </a:cubicBezTo>
                  <a:cubicBezTo>
                    <a:pt x="467" y="173"/>
                    <a:pt x="474" y="210"/>
                    <a:pt x="476" y="251"/>
                  </a:cubicBezTo>
                  <a:cubicBezTo>
                    <a:pt x="332" y="251"/>
                    <a:pt x="332" y="251"/>
                    <a:pt x="332" y="251"/>
                  </a:cubicBezTo>
                  <a:cubicBezTo>
                    <a:pt x="332" y="234"/>
                    <a:pt x="330" y="218"/>
                    <a:pt x="327" y="202"/>
                  </a:cubicBezTo>
                  <a:cubicBezTo>
                    <a:pt x="324" y="187"/>
                    <a:pt x="318" y="174"/>
                    <a:pt x="311" y="163"/>
                  </a:cubicBezTo>
                  <a:cubicBezTo>
                    <a:pt x="304" y="153"/>
                    <a:pt x="295" y="144"/>
                    <a:pt x="285" y="138"/>
                  </a:cubicBezTo>
                  <a:cubicBezTo>
                    <a:pt x="274" y="133"/>
                    <a:pt x="260" y="130"/>
                    <a:pt x="243" y="130"/>
                  </a:cubicBezTo>
                  <a:cubicBezTo>
                    <a:pt x="226" y="130"/>
                    <a:pt x="212" y="133"/>
                    <a:pt x="201" y="139"/>
                  </a:cubicBezTo>
                  <a:cubicBezTo>
                    <a:pt x="191" y="146"/>
                    <a:pt x="182" y="154"/>
                    <a:pt x="175" y="164"/>
                  </a:cubicBezTo>
                  <a:cubicBezTo>
                    <a:pt x="161" y="186"/>
                    <a:pt x="152" y="221"/>
                    <a:pt x="148" y="269"/>
                  </a:cubicBezTo>
                  <a:cubicBezTo>
                    <a:pt x="145" y="317"/>
                    <a:pt x="143" y="382"/>
                    <a:pt x="143" y="466"/>
                  </a:cubicBezTo>
                  <a:cubicBezTo>
                    <a:pt x="143" y="550"/>
                    <a:pt x="145" y="615"/>
                    <a:pt x="148" y="663"/>
                  </a:cubicBezTo>
                  <a:cubicBezTo>
                    <a:pt x="152" y="711"/>
                    <a:pt x="161" y="746"/>
                    <a:pt x="175" y="768"/>
                  </a:cubicBezTo>
                  <a:cubicBezTo>
                    <a:pt x="182" y="778"/>
                    <a:pt x="191" y="786"/>
                    <a:pt x="201" y="793"/>
                  </a:cubicBezTo>
                  <a:cubicBezTo>
                    <a:pt x="212" y="799"/>
                    <a:pt x="226" y="802"/>
                    <a:pt x="243" y="802"/>
                  </a:cubicBezTo>
                  <a:cubicBezTo>
                    <a:pt x="260" y="802"/>
                    <a:pt x="274" y="799"/>
                    <a:pt x="285" y="793"/>
                  </a:cubicBezTo>
                  <a:cubicBezTo>
                    <a:pt x="295" y="787"/>
                    <a:pt x="304" y="779"/>
                    <a:pt x="311" y="769"/>
                  </a:cubicBezTo>
                  <a:cubicBezTo>
                    <a:pt x="318" y="757"/>
                    <a:pt x="324" y="744"/>
                    <a:pt x="327" y="728"/>
                  </a:cubicBezTo>
                  <a:cubicBezTo>
                    <a:pt x="330" y="713"/>
                    <a:pt x="332" y="697"/>
                    <a:pt x="332" y="680"/>
                  </a:cubicBezTo>
                  <a:cubicBezTo>
                    <a:pt x="476" y="680"/>
                    <a:pt x="476" y="680"/>
                    <a:pt x="476" y="680"/>
                  </a:cubicBezTo>
                  <a:cubicBezTo>
                    <a:pt x="474" y="721"/>
                    <a:pt x="467" y="758"/>
                    <a:pt x="454" y="792"/>
                  </a:cubicBezTo>
                  <a:cubicBezTo>
                    <a:pt x="441" y="825"/>
                    <a:pt x="423" y="853"/>
                    <a:pt x="400" y="874"/>
                  </a:cubicBezTo>
                  <a:cubicBezTo>
                    <a:pt x="380" y="894"/>
                    <a:pt x="357" y="908"/>
                    <a:pt x="332" y="918"/>
                  </a:cubicBezTo>
                  <a:cubicBezTo>
                    <a:pt x="308" y="927"/>
                    <a:pt x="278" y="932"/>
                    <a:pt x="243" y="932"/>
                  </a:cubicBezTo>
                  <a:cubicBezTo>
                    <a:pt x="200" y="932"/>
                    <a:pt x="165" y="924"/>
                    <a:pt x="137" y="909"/>
                  </a:cubicBezTo>
                  <a:cubicBezTo>
                    <a:pt x="109" y="894"/>
                    <a:pt x="85" y="876"/>
                    <a:pt x="66" y="854"/>
                  </a:cubicBezTo>
                  <a:cubicBezTo>
                    <a:pt x="51" y="836"/>
                    <a:pt x="39" y="816"/>
                    <a:pt x="31" y="793"/>
                  </a:cubicBezTo>
                  <a:cubicBezTo>
                    <a:pt x="22" y="771"/>
                    <a:pt x="15" y="745"/>
                    <a:pt x="11" y="714"/>
                  </a:cubicBezTo>
                  <a:cubicBezTo>
                    <a:pt x="6" y="683"/>
                    <a:pt x="3" y="648"/>
                    <a:pt x="2" y="607"/>
                  </a:cubicBezTo>
                  <a:cubicBezTo>
                    <a:pt x="1" y="567"/>
                    <a:pt x="0" y="520"/>
                    <a:pt x="0" y="466"/>
                  </a:cubicBezTo>
                  <a:cubicBezTo>
                    <a:pt x="0" y="412"/>
                    <a:pt x="1" y="365"/>
                    <a:pt x="2" y="325"/>
                  </a:cubicBezTo>
                  <a:cubicBezTo>
                    <a:pt x="3" y="284"/>
                    <a:pt x="6" y="248"/>
                    <a:pt x="11" y="218"/>
                  </a:cubicBezTo>
                  <a:cubicBezTo>
                    <a:pt x="15" y="187"/>
                    <a:pt x="22" y="161"/>
                    <a:pt x="31" y="138"/>
                  </a:cubicBezTo>
                  <a:cubicBezTo>
                    <a:pt x="39" y="116"/>
                    <a:pt x="51" y="96"/>
                    <a:pt x="66" y="78"/>
                  </a:cubicBezTo>
                  <a:cubicBezTo>
                    <a:pt x="85" y="56"/>
                    <a:pt x="109" y="38"/>
                    <a:pt x="137" y="23"/>
                  </a:cubicBezTo>
                  <a:cubicBezTo>
                    <a:pt x="165" y="8"/>
                    <a:pt x="200" y="0"/>
                    <a:pt x="24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5" name="Freeform 25"/>
            <p:cNvSpPr>
              <a:spLocks/>
            </p:cNvSpPr>
            <p:nvPr userDrawn="1"/>
          </p:nvSpPr>
          <p:spPr bwMode="auto">
            <a:xfrm>
              <a:off x="6421" y="3704"/>
              <a:ext cx="72" cy="142"/>
            </a:xfrm>
            <a:custGeom>
              <a:avLst/>
              <a:gdLst>
                <a:gd name="T0" fmla="*/ 465 w 465"/>
                <a:gd name="T1" fmla="*/ 685 h 921"/>
                <a:gd name="T2" fmla="*/ 402 w 465"/>
                <a:gd name="T3" fmla="*/ 853 h 921"/>
                <a:gd name="T4" fmla="*/ 233 w 465"/>
                <a:gd name="T5" fmla="*/ 921 h 921"/>
                <a:gd name="T6" fmla="*/ 63 w 465"/>
                <a:gd name="T7" fmla="*/ 853 h 921"/>
                <a:gd name="T8" fmla="*/ 0 w 465"/>
                <a:gd name="T9" fmla="*/ 685 h 921"/>
                <a:gd name="T10" fmla="*/ 0 w 465"/>
                <a:gd name="T11" fmla="*/ 0 h 921"/>
                <a:gd name="T12" fmla="*/ 144 w 465"/>
                <a:gd name="T13" fmla="*/ 0 h 921"/>
                <a:gd name="T14" fmla="*/ 144 w 465"/>
                <a:gd name="T15" fmla="*/ 680 h 921"/>
                <a:gd name="T16" fmla="*/ 167 w 465"/>
                <a:gd name="T17" fmla="*/ 765 h 921"/>
                <a:gd name="T18" fmla="*/ 233 w 465"/>
                <a:gd name="T19" fmla="*/ 791 h 921"/>
                <a:gd name="T20" fmla="*/ 298 w 465"/>
                <a:gd name="T21" fmla="*/ 765 h 921"/>
                <a:gd name="T22" fmla="*/ 321 w 465"/>
                <a:gd name="T23" fmla="*/ 680 h 921"/>
                <a:gd name="T24" fmla="*/ 321 w 465"/>
                <a:gd name="T25" fmla="*/ 0 h 921"/>
                <a:gd name="T26" fmla="*/ 465 w 465"/>
                <a:gd name="T27" fmla="*/ 0 h 921"/>
                <a:gd name="T28" fmla="*/ 465 w 465"/>
                <a:gd name="T29" fmla="*/ 68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921">
                  <a:moveTo>
                    <a:pt x="465" y="685"/>
                  </a:moveTo>
                  <a:cubicBezTo>
                    <a:pt x="465" y="755"/>
                    <a:pt x="444" y="811"/>
                    <a:pt x="402" y="853"/>
                  </a:cubicBezTo>
                  <a:cubicBezTo>
                    <a:pt x="358" y="898"/>
                    <a:pt x="302" y="921"/>
                    <a:pt x="233" y="921"/>
                  </a:cubicBezTo>
                  <a:cubicBezTo>
                    <a:pt x="163" y="921"/>
                    <a:pt x="106" y="898"/>
                    <a:pt x="63" y="853"/>
                  </a:cubicBezTo>
                  <a:cubicBezTo>
                    <a:pt x="21" y="811"/>
                    <a:pt x="0" y="755"/>
                    <a:pt x="0" y="685"/>
                  </a:cubicBezTo>
                  <a:cubicBezTo>
                    <a:pt x="0" y="0"/>
                    <a:pt x="0" y="0"/>
                    <a:pt x="0" y="0"/>
                  </a:cubicBezTo>
                  <a:cubicBezTo>
                    <a:pt x="144" y="0"/>
                    <a:pt x="144" y="0"/>
                    <a:pt x="144" y="0"/>
                  </a:cubicBezTo>
                  <a:cubicBezTo>
                    <a:pt x="144" y="680"/>
                    <a:pt x="144" y="680"/>
                    <a:pt x="144" y="680"/>
                  </a:cubicBezTo>
                  <a:cubicBezTo>
                    <a:pt x="144" y="718"/>
                    <a:pt x="151" y="747"/>
                    <a:pt x="167" y="765"/>
                  </a:cubicBezTo>
                  <a:cubicBezTo>
                    <a:pt x="182" y="782"/>
                    <a:pt x="204" y="791"/>
                    <a:pt x="233" y="791"/>
                  </a:cubicBezTo>
                  <a:cubicBezTo>
                    <a:pt x="261" y="791"/>
                    <a:pt x="283" y="782"/>
                    <a:pt x="298" y="765"/>
                  </a:cubicBezTo>
                  <a:cubicBezTo>
                    <a:pt x="314" y="747"/>
                    <a:pt x="321" y="718"/>
                    <a:pt x="321" y="680"/>
                  </a:cubicBezTo>
                  <a:cubicBezTo>
                    <a:pt x="321" y="0"/>
                    <a:pt x="321" y="0"/>
                    <a:pt x="321" y="0"/>
                  </a:cubicBezTo>
                  <a:cubicBezTo>
                    <a:pt x="465" y="0"/>
                    <a:pt x="465" y="0"/>
                    <a:pt x="465" y="0"/>
                  </a:cubicBezTo>
                  <a:lnTo>
                    <a:pt x="465" y="6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6" name="Freeform 26"/>
            <p:cNvSpPr>
              <a:spLocks noEditPoints="1"/>
            </p:cNvSpPr>
            <p:nvPr userDrawn="1"/>
          </p:nvSpPr>
          <p:spPr bwMode="auto">
            <a:xfrm>
              <a:off x="6535" y="3704"/>
              <a:ext cx="76" cy="140"/>
            </a:xfrm>
            <a:custGeom>
              <a:avLst/>
              <a:gdLst>
                <a:gd name="T0" fmla="*/ 231 w 493"/>
                <a:gd name="T1" fmla="*/ 0 h 910"/>
                <a:gd name="T2" fmla="*/ 410 w 493"/>
                <a:gd name="T3" fmla="*/ 63 h 910"/>
                <a:gd name="T4" fmla="*/ 463 w 493"/>
                <a:gd name="T5" fmla="*/ 268 h 910"/>
                <a:gd name="T6" fmla="*/ 442 w 493"/>
                <a:gd name="T7" fmla="*/ 413 h 910"/>
                <a:gd name="T8" fmla="*/ 357 w 493"/>
                <a:gd name="T9" fmla="*/ 506 h 910"/>
                <a:gd name="T10" fmla="*/ 493 w 493"/>
                <a:gd name="T11" fmla="*/ 910 h 910"/>
                <a:gd name="T12" fmla="*/ 343 w 493"/>
                <a:gd name="T13" fmla="*/ 910 h 910"/>
                <a:gd name="T14" fmla="*/ 224 w 493"/>
                <a:gd name="T15" fmla="*/ 537 h 910"/>
                <a:gd name="T16" fmla="*/ 144 w 493"/>
                <a:gd name="T17" fmla="*/ 537 h 910"/>
                <a:gd name="T18" fmla="*/ 144 w 493"/>
                <a:gd name="T19" fmla="*/ 910 h 910"/>
                <a:gd name="T20" fmla="*/ 0 w 493"/>
                <a:gd name="T21" fmla="*/ 910 h 910"/>
                <a:gd name="T22" fmla="*/ 0 w 493"/>
                <a:gd name="T23" fmla="*/ 0 h 910"/>
                <a:gd name="T24" fmla="*/ 231 w 493"/>
                <a:gd name="T25" fmla="*/ 0 h 910"/>
                <a:gd name="T26" fmla="*/ 144 w 493"/>
                <a:gd name="T27" fmla="*/ 129 h 910"/>
                <a:gd name="T28" fmla="*/ 144 w 493"/>
                <a:gd name="T29" fmla="*/ 408 h 910"/>
                <a:gd name="T30" fmla="*/ 232 w 493"/>
                <a:gd name="T31" fmla="*/ 408 h 910"/>
                <a:gd name="T32" fmla="*/ 278 w 493"/>
                <a:gd name="T33" fmla="*/ 397 h 910"/>
                <a:gd name="T34" fmla="*/ 305 w 493"/>
                <a:gd name="T35" fmla="*/ 367 h 910"/>
                <a:gd name="T36" fmla="*/ 317 w 493"/>
                <a:gd name="T37" fmla="*/ 322 h 910"/>
                <a:gd name="T38" fmla="*/ 320 w 493"/>
                <a:gd name="T39" fmla="*/ 268 h 910"/>
                <a:gd name="T40" fmla="*/ 317 w 493"/>
                <a:gd name="T41" fmla="*/ 214 h 910"/>
                <a:gd name="T42" fmla="*/ 305 w 493"/>
                <a:gd name="T43" fmla="*/ 170 h 910"/>
                <a:gd name="T44" fmla="*/ 278 w 493"/>
                <a:gd name="T45" fmla="*/ 140 h 910"/>
                <a:gd name="T46" fmla="*/ 232 w 493"/>
                <a:gd name="T47" fmla="*/ 129 h 910"/>
                <a:gd name="T48" fmla="*/ 144 w 493"/>
                <a:gd name="T49" fmla="*/ 12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3" h="910">
                  <a:moveTo>
                    <a:pt x="231" y="0"/>
                  </a:moveTo>
                  <a:cubicBezTo>
                    <a:pt x="314" y="0"/>
                    <a:pt x="374" y="21"/>
                    <a:pt x="410" y="63"/>
                  </a:cubicBezTo>
                  <a:cubicBezTo>
                    <a:pt x="446" y="105"/>
                    <a:pt x="463" y="174"/>
                    <a:pt x="463" y="268"/>
                  </a:cubicBezTo>
                  <a:cubicBezTo>
                    <a:pt x="463" y="324"/>
                    <a:pt x="456" y="373"/>
                    <a:pt x="442" y="413"/>
                  </a:cubicBezTo>
                  <a:cubicBezTo>
                    <a:pt x="427" y="453"/>
                    <a:pt x="399" y="484"/>
                    <a:pt x="357" y="506"/>
                  </a:cubicBezTo>
                  <a:cubicBezTo>
                    <a:pt x="493" y="910"/>
                    <a:pt x="493" y="910"/>
                    <a:pt x="493" y="910"/>
                  </a:cubicBezTo>
                  <a:cubicBezTo>
                    <a:pt x="343" y="910"/>
                    <a:pt x="343" y="910"/>
                    <a:pt x="343" y="910"/>
                  </a:cubicBezTo>
                  <a:cubicBezTo>
                    <a:pt x="224" y="537"/>
                    <a:pt x="224" y="537"/>
                    <a:pt x="224" y="537"/>
                  </a:cubicBezTo>
                  <a:cubicBezTo>
                    <a:pt x="144" y="537"/>
                    <a:pt x="144" y="537"/>
                    <a:pt x="144" y="537"/>
                  </a:cubicBezTo>
                  <a:cubicBezTo>
                    <a:pt x="144" y="910"/>
                    <a:pt x="144" y="910"/>
                    <a:pt x="144" y="910"/>
                  </a:cubicBezTo>
                  <a:cubicBezTo>
                    <a:pt x="0" y="910"/>
                    <a:pt x="0" y="910"/>
                    <a:pt x="0" y="910"/>
                  </a:cubicBezTo>
                  <a:cubicBezTo>
                    <a:pt x="0" y="0"/>
                    <a:pt x="0" y="0"/>
                    <a:pt x="0" y="0"/>
                  </a:cubicBezTo>
                  <a:lnTo>
                    <a:pt x="231" y="0"/>
                  </a:lnTo>
                  <a:close/>
                  <a:moveTo>
                    <a:pt x="144" y="129"/>
                  </a:moveTo>
                  <a:cubicBezTo>
                    <a:pt x="144" y="408"/>
                    <a:pt x="144" y="408"/>
                    <a:pt x="144" y="408"/>
                  </a:cubicBezTo>
                  <a:cubicBezTo>
                    <a:pt x="232" y="408"/>
                    <a:pt x="232" y="408"/>
                    <a:pt x="232" y="408"/>
                  </a:cubicBezTo>
                  <a:cubicBezTo>
                    <a:pt x="251" y="408"/>
                    <a:pt x="266" y="404"/>
                    <a:pt x="278" y="397"/>
                  </a:cubicBezTo>
                  <a:cubicBezTo>
                    <a:pt x="290" y="390"/>
                    <a:pt x="299" y="379"/>
                    <a:pt x="305" y="367"/>
                  </a:cubicBezTo>
                  <a:cubicBezTo>
                    <a:pt x="311" y="354"/>
                    <a:pt x="315" y="339"/>
                    <a:pt x="317" y="322"/>
                  </a:cubicBezTo>
                  <a:cubicBezTo>
                    <a:pt x="319" y="305"/>
                    <a:pt x="320" y="287"/>
                    <a:pt x="320" y="268"/>
                  </a:cubicBezTo>
                  <a:cubicBezTo>
                    <a:pt x="320" y="249"/>
                    <a:pt x="319" y="232"/>
                    <a:pt x="317" y="214"/>
                  </a:cubicBezTo>
                  <a:cubicBezTo>
                    <a:pt x="315" y="197"/>
                    <a:pt x="311" y="182"/>
                    <a:pt x="305" y="170"/>
                  </a:cubicBezTo>
                  <a:cubicBezTo>
                    <a:pt x="299" y="157"/>
                    <a:pt x="290" y="147"/>
                    <a:pt x="278" y="140"/>
                  </a:cubicBezTo>
                  <a:cubicBezTo>
                    <a:pt x="266" y="132"/>
                    <a:pt x="251" y="129"/>
                    <a:pt x="232" y="129"/>
                  </a:cubicBezTo>
                  <a:lnTo>
                    <a:pt x="144" y="1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7" name="Rectangle 27"/>
            <p:cNvSpPr>
              <a:spLocks noChangeArrowheads="1"/>
            </p:cNvSpPr>
            <p:nvPr userDrawn="1"/>
          </p:nvSpPr>
          <p:spPr bwMode="auto">
            <a:xfrm>
              <a:off x="6650" y="3704"/>
              <a:ext cx="22" cy="1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8" name="Freeform 28"/>
            <p:cNvSpPr>
              <a:spLocks/>
            </p:cNvSpPr>
            <p:nvPr userDrawn="1"/>
          </p:nvSpPr>
          <p:spPr bwMode="auto">
            <a:xfrm>
              <a:off x="6708" y="3704"/>
              <a:ext cx="69" cy="140"/>
            </a:xfrm>
            <a:custGeom>
              <a:avLst/>
              <a:gdLst>
                <a:gd name="T0" fmla="*/ 69 w 69"/>
                <a:gd name="T1" fmla="*/ 20 h 140"/>
                <a:gd name="T2" fmla="*/ 45 w 69"/>
                <a:gd name="T3" fmla="*/ 20 h 140"/>
                <a:gd name="T4" fmla="*/ 45 w 69"/>
                <a:gd name="T5" fmla="*/ 140 h 140"/>
                <a:gd name="T6" fmla="*/ 23 w 69"/>
                <a:gd name="T7" fmla="*/ 140 h 140"/>
                <a:gd name="T8" fmla="*/ 23 w 69"/>
                <a:gd name="T9" fmla="*/ 20 h 140"/>
                <a:gd name="T10" fmla="*/ 0 w 69"/>
                <a:gd name="T11" fmla="*/ 20 h 140"/>
                <a:gd name="T12" fmla="*/ 0 w 69"/>
                <a:gd name="T13" fmla="*/ 0 h 140"/>
                <a:gd name="T14" fmla="*/ 69 w 69"/>
                <a:gd name="T15" fmla="*/ 0 h 140"/>
                <a:gd name="T16" fmla="*/ 69 w 69"/>
                <a:gd name="T17"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40">
                  <a:moveTo>
                    <a:pt x="69" y="20"/>
                  </a:moveTo>
                  <a:lnTo>
                    <a:pt x="45" y="20"/>
                  </a:lnTo>
                  <a:lnTo>
                    <a:pt x="45" y="140"/>
                  </a:lnTo>
                  <a:lnTo>
                    <a:pt x="23" y="140"/>
                  </a:lnTo>
                  <a:lnTo>
                    <a:pt x="23" y="20"/>
                  </a:lnTo>
                  <a:lnTo>
                    <a:pt x="0" y="20"/>
                  </a:lnTo>
                  <a:lnTo>
                    <a:pt x="0" y="0"/>
                  </a:lnTo>
                  <a:lnTo>
                    <a:pt x="69" y="0"/>
                  </a:lnTo>
                  <a:lnTo>
                    <a:pt x="69"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9" name="Freeform 29"/>
            <p:cNvSpPr>
              <a:spLocks/>
            </p:cNvSpPr>
            <p:nvPr userDrawn="1"/>
          </p:nvSpPr>
          <p:spPr bwMode="auto">
            <a:xfrm>
              <a:off x="6808" y="3704"/>
              <a:ext cx="76" cy="140"/>
            </a:xfrm>
            <a:custGeom>
              <a:avLst/>
              <a:gdLst>
                <a:gd name="T0" fmla="*/ 49 w 76"/>
                <a:gd name="T1" fmla="*/ 85 h 140"/>
                <a:gd name="T2" fmla="*/ 49 w 76"/>
                <a:gd name="T3" fmla="*/ 140 h 140"/>
                <a:gd name="T4" fmla="*/ 27 w 76"/>
                <a:gd name="T5" fmla="*/ 140 h 140"/>
                <a:gd name="T6" fmla="*/ 27 w 76"/>
                <a:gd name="T7" fmla="*/ 85 h 140"/>
                <a:gd name="T8" fmla="*/ 0 w 76"/>
                <a:gd name="T9" fmla="*/ 0 h 140"/>
                <a:gd name="T10" fmla="*/ 24 w 76"/>
                <a:gd name="T11" fmla="*/ 0 h 140"/>
                <a:gd name="T12" fmla="*/ 38 w 76"/>
                <a:gd name="T13" fmla="*/ 55 h 140"/>
                <a:gd name="T14" fmla="*/ 52 w 76"/>
                <a:gd name="T15" fmla="*/ 0 h 140"/>
                <a:gd name="T16" fmla="*/ 76 w 76"/>
                <a:gd name="T17" fmla="*/ 0 h 140"/>
                <a:gd name="T18" fmla="*/ 49 w 76"/>
                <a:gd name="T19" fmla="*/ 8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40">
                  <a:moveTo>
                    <a:pt x="49" y="85"/>
                  </a:moveTo>
                  <a:lnTo>
                    <a:pt x="49" y="140"/>
                  </a:lnTo>
                  <a:lnTo>
                    <a:pt x="27" y="140"/>
                  </a:lnTo>
                  <a:lnTo>
                    <a:pt x="27" y="85"/>
                  </a:lnTo>
                  <a:lnTo>
                    <a:pt x="0" y="0"/>
                  </a:lnTo>
                  <a:lnTo>
                    <a:pt x="24" y="0"/>
                  </a:lnTo>
                  <a:lnTo>
                    <a:pt x="38" y="55"/>
                  </a:lnTo>
                  <a:lnTo>
                    <a:pt x="52" y="0"/>
                  </a:lnTo>
                  <a:lnTo>
                    <a:pt x="76" y="0"/>
                  </a:lnTo>
                  <a:lnTo>
                    <a:pt x="49"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pic>
        <p:nvPicPr>
          <p:cNvPr id="40" name="Picture 39"/>
          <p:cNvPicPr>
            <a:picLocks noChangeAspect="1"/>
          </p:cNvPicPr>
          <p:nvPr/>
        </p:nvPicPr>
        <p:blipFill>
          <a:blip r:embed="rId5"/>
          <a:stretch>
            <a:fillRect/>
          </a:stretch>
        </p:blipFill>
        <p:spPr>
          <a:xfrm>
            <a:off x="3934053" y="1046628"/>
            <a:ext cx="55609" cy="27432"/>
          </a:xfrm>
          <a:prstGeom prst="rect">
            <a:avLst/>
          </a:prstGeom>
        </p:spPr>
      </p:pic>
    </p:spTree>
    <p:extLst>
      <p:ext uri="{BB962C8B-B14F-4D97-AF65-F5344CB8AC3E}">
        <p14:creationId xmlns:p14="http://schemas.microsoft.com/office/powerpoint/2010/main" val="2257123523"/>
      </p:ext>
    </p:extLst>
  </p:cSld>
  <p:clrMapOvr>
    <a:masterClrMapping/>
  </p:clrMapOvr>
  <p:transition>
    <p:fade/>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571501" y="974662"/>
            <a:ext cx="11048998" cy="419231"/>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hidden="1"/>
          <p:cNvSpPr txBox="1">
            <a:spLocks noGrp="1"/>
          </p:cNvSpPr>
          <p:nvPr>
            <p:ph type="ftr" idx="11"/>
          </p:nvPr>
        </p:nvSpPr>
        <p:spPr>
          <a:xfrm>
            <a:off x="571500" y="6356350"/>
            <a:ext cx="10553700" cy="365125"/>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Date Placeholder 1">
            <a:extLst>
              <a:ext uri="{FF2B5EF4-FFF2-40B4-BE49-F238E27FC236}">
                <a16:creationId xmlns:a16="http://schemas.microsoft.com/office/drawing/2014/main" id="{14478534-056C-63FC-ED7E-92CE280C8D5C}"/>
              </a:ext>
            </a:extLst>
          </p:cNvPr>
          <p:cNvSpPr>
            <a:spLocks noGrp="1"/>
          </p:cNvSpPr>
          <p:nvPr>
            <p:ph type="dt" sz="quarter" idx="12"/>
          </p:nvPr>
        </p:nvSpPr>
        <p:spPr>
          <a:xfrm>
            <a:off x="838200" y="6356350"/>
            <a:ext cx="2743200" cy="365125"/>
          </a:xfrm>
          <a:prstGeom prst="rect">
            <a:avLst/>
          </a:prstGeom>
        </p:spPr>
        <p:txBody>
          <a:bodyPr/>
          <a:lstStyle/>
          <a:p>
            <a:fld id="{346253C4-E3AE-443A-BF32-356909558AB9}" type="datetimeFigureOut">
              <a:rPr lang="en-US" smtClean="0"/>
              <a:t>24-Jun-22</a:t>
            </a:fld>
            <a:endParaRPr lang="en-US"/>
          </a:p>
        </p:txBody>
      </p:sp>
    </p:spTree>
    <p:extLst>
      <p:ext uri="{BB962C8B-B14F-4D97-AF65-F5344CB8AC3E}">
        <p14:creationId xmlns:p14="http://schemas.microsoft.com/office/powerpoint/2010/main" val="1097698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17DC-D699-406C-B737-384DC173752F}"/>
              </a:ext>
            </a:extLst>
          </p:cNvPr>
          <p:cNvSpPr>
            <a:spLocks noGrp="1"/>
          </p:cNvSpPr>
          <p:nvPr>
            <p:ph type="ctrTitle"/>
          </p:nvPr>
        </p:nvSpPr>
        <p:spPr>
          <a:xfrm>
            <a:off x="1524003" y="1122363"/>
            <a:ext cx="9144000" cy="2387600"/>
          </a:xfrm>
        </p:spPr>
        <p:txBody>
          <a:bodyPr anchor="b"/>
          <a:lstStyle>
            <a:lvl1pPr algn="ctr">
              <a:defRPr sz="5994"/>
            </a:lvl1pPr>
          </a:lstStyle>
          <a:p>
            <a:r>
              <a:rPr lang="en-US"/>
              <a:t>Click to edit Master title style</a:t>
            </a:r>
          </a:p>
        </p:txBody>
      </p:sp>
      <p:sp>
        <p:nvSpPr>
          <p:cNvPr id="3" name="Subtitle 2">
            <a:extLst>
              <a:ext uri="{FF2B5EF4-FFF2-40B4-BE49-F238E27FC236}">
                <a16:creationId xmlns:a16="http://schemas.microsoft.com/office/drawing/2014/main" id="{6EE21E65-04B5-4EC1-B2DB-89E435DCA313}"/>
              </a:ext>
            </a:extLst>
          </p:cNvPr>
          <p:cNvSpPr>
            <a:spLocks noGrp="1"/>
          </p:cNvSpPr>
          <p:nvPr>
            <p:ph type="subTitle" idx="1"/>
          </p:nvPr>
        </p:nvSpPr>
        <p:spPr>
          <a:xfrm>
            <a:off x="1524003" y="3602038"/>
            <a:ext cx="9144000" cy="1655762"/>
          </a:xfrm>
        </p:spPr>
        <p:txBody>
          <a:bodyPr/>
          <a:lstStyle>
            <a:lvl1pPr marL="0" indent="0" algn="ctr">
              <a:buNone/>
              <a:defRPr sz="2397"/>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1ABD94-1B9A-49FD-AF5B-105155136319}"/>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A8709220-17FD-4F8C-8D93-4CD426BD2CD5}"/>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FD60A4-4ECC-458A-BC7A-FF98ECCD164C}"/>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51973316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FE16A-048E-4087-823D-DBDCC900E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FA9D3-535E-4051-B5E1-23D8E5AE4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4D832-356C-4526-93A0-92E9B70049E1}"/>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DAFF7284-1999-47A5-A9C1-D4405BE4F559}"/>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A1C5CC8-9514-49F6-BDEA-A5D3BE005F8A}"/>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16830393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321E-F3F5-4B0F-86DC-F2E37DD81C77}"/>
              </a:ext>
            </a:extLst>
          </p:cNvPr>
          <p:cNvSpPr>
            <a:spLocks noGrp="1"/>
          </p:cNvSpPr>
          <p:nvPr>
            <p:ph type="title"/>
          </p:nvPr>
        </p:nvSpPr>
        <p:spPr>
          <a:xfrm>
            <a:off x="831850" y="1709744"/>
            <a:ext cx="10515600" cy="2852737"/>
          </a:xfrm>
        </p:spPr>
        <p:txBody>
          <a:bodyPr anchor="b"/>
          <a:lstStyle>
            <a:lvl1pPr>
              <a:defRPr sz="5994"/>
            </a:lvl1pPr>
          </a:lstStyle>
          <a:p>
            <a:r>
              <a:rPr lang="en-US"/>
              <a:t>Click to edit Master title style</a:t>
            </a:r>
          </a:p>
        </p:txBody>
      </p:sp>
      <p:sp>
        <p:nvSpPr>
          <p:cNvPr id="3" name="Text Placeholder 2">
            <a:extLst>
              <a:ext uri="{FF2B5EF4-FFF2-40B4-BE49-F238E27FC236}">
                <a16:creationId xmlns:a16="http://schemas.microsoft.com/office/drawing/2014/main" id="{84104AEF-91A1-4B1D-8783-25F422699FE8}"/>
              </a:ext>
            </a:extLst>
          </p:cNvPr>
          <p:cNvSpPr>
            <a:spLocks noGrp="1"/>
          </p:cNvSpPr>
          <p:nvPr>
            <p:ph type="body" idx="1"/>
          </p:nvPr>
        </p:nvSpPr>
        <p:spPr>
          <a:xfrm>
            <a:off x="831850" y="4589469"/>
            <a:ext cx="10515600" cy="1500187"/>
          </a:xfrm>
        </p:spPr>
        <p:txBody>
          <a:bodyPr/>
          <a:lstStyle>
            <a:lvl1pPr marL="0" indent="0">
              <a:buNone/>
              <a:defRPr sz="2397">
                <a:solidFill>
                  <a:schemeClr val="tx1">
                    <a:tint val="75000"/>
                  </a:schemeClr>
                </a:solidFill>
              </a:defRPr>
            </a:lvl1pPr>
            <a:lvl2pPr marL="456789" indent="0">
              <a:buNone/>
              <a:defRPr sz="1997">
                <a:solidFill>
                  <a:schemeClr val="tx1">
                    <a:tint val="75000"/>
                  </a:schemeClr>
                </a:solidFill>
              </a:defRPr>
            </a:lvl2pPr>
            <a:lvl3pPr marL="913578" indent="0">
              <a:buNone/>
              <a:defRPr sz="1797">
                <a:solidFill>
                  <a:schemeClr val="tx1">
                    <a:tint val="75000"/>
                  </a:schemeClr>
                </a:solidFill>
              </a:defRPr>
            </a:lvl3pPr>
            <a:lvl4pPr marL="1370367" indent="0">
              <a:buNone/>
              <a:defRPr sz="1600">
                <a:solidFill>
                  <a:schemeClr val="tx1">
                    <a:tint val="75000"/>
                  </a:schemeClr>
                </a:solidFill>
              </a:defRPr>
            </a:lvl4pPr>
            <a:lvl5pPr marL="1827155" indent="0">
              <a:buNone/>
              <a:defRPr sz="1600">
                <a:solidFill>
                  <a:schemeClr val="tx1">
                    <a:tint val="75000"/>
                  </a:schemeClr>
                </a:solidFill>
              </a:defRPr>
            </a:lvl5pPr>
            <a:lvl6pPr marL="2283943" indent="0">
              <a:buNone/>
              <a:defRPr sz="1600">
                <a:solidFill>
                  <a:schemeClr val="tx1">
                    <a:tint val="75000"/>
                  </a:schemeClr>
                </a:solidFill>
              </a:defRPr>
            </a:lvl6pPr>
            <a:lvl7pPr marL="2740732" indent="0">
              <a:buNone/>
              <a:defRPr sz="1600">
                <a:solidFill>
                  <a:schemeClr val="tx1">
                    <a:tint val="75000"/>
                  </a:schemeClr>
                </a:solidFill>
              </a:defRPr>
            </a:lvl7pPr>
            <a:lvl8pPr marL="3197520" indent="0">
              <a:buNone/>
              <a:defRPr sz="1600">
                <a:solidFill>
                  <a:schemeClr val="tx1">
                    <a:tint val="75000"/>
                  </a:schemeClr>
                </a:solidFill>
              </a:defRPr>
            </a:lvl8pPr>
            <a:lvl9pPr marL="36543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5A252-25A8-4B4D-B232-A6ED834E7112}"/>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F14C7E05-4A53-4D1E-A339-B2FE5C0CBE2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11BC98C-BBDE-4A21-87C8-99B148CA456F}"/>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08274351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60B4-EEB8-495E-B10C-7E4C6F543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B0F6C-A57F-432D-AFE4-65F5926A7518}"/>
              </a:ext>
            </a:extLst>
          </p:cNvPr>
          <p:cNvSpPr>
            <a:spLocks noGrp="1"/>
          </p:cNvSpPr>
          <p:nvPr>
            <p:ph sz="half" idx="1"/>
          </p:nvPr>
        </p:nvSpPr>
        <p:spPr>
          <a:xfrm>
            <a:off x="83820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D02BE-DE70-412B-8239-F22B5F2F4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F36A5-B255-476A-A1A4-F34D11010697}"/>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30A08864-AA4D-434E-A691-D80B967945D4}"/>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5FACF7D-A6A2-4172-9FE7-80258A2C5FE2}"/>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5449762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BBC4-AAD0-45AD-B905-63205AEA48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D09B8B-5E48-4577-852B-FF28F4FC454C}"/>
              </a:ext>
            </a:extLst>
          </p:cNvPr>
          <p:cNvSpPr>
            <a:spLocks noGrp="1"/>
          </p:cNvSpPr>
          <p:nvPr>
            <p:ph type="body" idx="1"/>
          </p:nvPr>
        </p:nvSpPr>
        <p:spPr>
          <a:xfrm>
            <a:off x="839791" y="1681163"/>
            <a:ext cx="5157787" cy="823912"/>
          </a:xfrm>
        </p:spPr>
        <p:txBody>
          <a:bodyPr anchor="b"/>
          <a:lstStyle>
            <a:lvl1pPr marL="0" indent="0">
              <a:buNone/>
              <a:defRPr sz="2397" b="1"/>
            </a:lvl1pPr>
            <a:lvl2pPr marL="456789" indent="0">
              <a:buNone/>
              <a:defRPr sz="1997" b="1"/>
            </a:lvl2pPr>
            <a:lvl3pPr marL="913578" indent="0">
              <a:buNone/>
              <a:defRPr sz="1797" b="1"/>
            </a:lvl3pPr>
            <a:lvl4pPr marL="1370367" indent="0">
              <a:buNone/>
              <a:defRPr sz="1600" b="1"/>
            </a:lvl4pPr>
            <a:lvl5pPr marL="1827155"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9D302-3E42-4E47-8A01-C2F419456B78}"/>
              </a:ext>
            </a:extLst>
          </p:cNvPr>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FFE396-CB01-48EC-8DBA-F9713F19DDD3}"/>
              </a:ext>
            </a:extLst>
          </p:cNvPr>
          <p:cNvSpPr>
            <a:spLocks noGrp="1"/>
          </p:cNvSpPr>
          <p:nvPr>
            <p:ph type="body" sz="quarter" idx="3"/>
          </p:nvPr>
        </p:nvSpPr>
        <p:spPr>
          <a:xfrm>
            <a:off x="6172200" y="1681163"/>
            <a:ext cx="5183188" cy="823912"/>
          </a:xfrm>
        </p:spPr>
        <p:txBody>
          <a:bodyPr anchor="b"/>
          <a:lstStyle>
            <a:lvl1pPr marL="0" indent="0">
              <a:buNone/>
              <a:defRPr sz="2397" b="1"/>
            </a:lvl1pPr>
            <a:lvl2pPr marL="456789" indent="0">
              <a:buNone/>
              <a:defRPr sz="1997" b="1"/>
            </a:lvl2pPr>
            <a:lvl3pPr marL="913578" indent="0">
              <a:buNone/>
              <a:defRPr sz="1797" b="1"/>
            </a:lvl3pPr>
            <a:lvl4pPr marL="1370367" indent="0">
              <a:buNone/>
              <a:defRPr sz="1600" b="1"/>
            </a:lvl4pPr>
            <a:lvl5pPr marL="1827155"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D34C-81D9-45E6-B7C9-AC13B385F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351B36-5C08-414D-83B3-0A2885185BA4}"/>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8" name="Footer Placeholder 7" hidden="1">
            <a:extLst>
              <a:ext uri="{FF2B5EF4-FFF2-40B4-BE49-F238E27FC236}">
                <a16:creationId xmlns:a16="http://schemas.microsoft.com/office/drawing/2014/main" id="{270F843C-1271-4F8E-A733-EC6B4877C2FF}"/>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8354CF2-5BB0-4EDD-950E-87CDA9667F0C}"/>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68693308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D27E-7DB2-4DD1-9656-9AE2379FB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F28203-0593-4D0F-8D35-355461602EC4}"/>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4" name="Footer Placeholder 3" hidden="1">
            <a:extLst>
              <a:ext uri="{FF2B5EF4-FFF2-40B4-BE49-F238E27FC236}">
                <a16:creationId xmlns:a16="http://schemas.microsoft.com/office/drawing/2014/main" id="{19116D78-827A-44E1-82D0-566665A4655C}"/>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714B935-4BD7-4DF5-9F0F-CA1E76DF783A}"/>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27164566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294733173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grpSp>
        <p:nvGrpSpPr>
          <p:cNvPr id="5" name="Group 4">
            <a:extLst>
              <a:ext uri="{FF2B5EF4-FFF2-40B4-BE49-F238E27FC236}">
                <a16:creationId xmlns:a16="http://schemas.microsoft.com/office/drawing/2014/main" id="{FB32810A-059E-49A6-B20E-3E3874CBBEB2}"/>
              </a:ext>
            </a:extLst>
          </p:cNvPr>
          <p:cNvGrpSpPr/>
          <p:nvPr userDrawn="1"/>
        </p:nvGrpSpPr>
        <p:grpSpPr>
          <a:xfrm>
            <a:off x="11277600" y="6004560"/>
            <a:ext cx="435427" cy="552248"/>
            <a:chOff x="10593251" y="5930536"/>
            <a:chExt cx="676602" cy="858128"/>
          </a:xfrm>
        </p:grpSpPr>
        <p:pic>
          <p:nvPicPr>
            <p:cNvPr id="6" name="Picture 5">
              <a:extLst>
                <a:ext uri="{FF2B5EF4-FFF2-40B4-BE49-F238E27FC236}">
                  <a16:creationId xmlns:a16="http://schemas.microsoft.com/office/drawing/2014/main" id="{8AF9F422-ACE1-4773-AB1A-FB070EFED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7" name="Picture 6">
              <a:extLst>
                <a:ext uri="{FF2B5EF4-FFF2-40B4-BE49-F238E27FC236}">
                  <a16:creationId xmlns:a16="http://schemas.microsoft.com/office/drawing/2014/main" id="{DF670DEF-9558-4A12-B6F3-D1F1210F5C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
        <p:nvSpPr>
          <p:cNvPr id="8" name="Freeform: Shape 12">
            <a:extLst>
              <a:ext uri="{FF2B5EF4-FFF2-40B4-BE49-F238E27FC236}">
                <a16:creationId xmlns:a16="http://schemas.microsoft.com/office/drawing/2014/main" id="{6ABCBAC6-951E-4BD7-80C7-866765A8A19C}"/>
              </a:ext>
            </a:extLst>
          </p:cNvPr>
          <p:cNvSpPr/>
          <p:nvPr userDrawn="1"/>
        </p:nvSpPr>
        <p:spPr>
          <a:xfrm rot="10800000">
            <a:off x="1589" y="-18519"/>
            <a:ext cx="12192000" cy="475933"/>
          </a:xfrm>
          <a:custGeom>
            <a:avLst/>
            <a:gdLst>
              <a:gd name="connsiteX0" fmla="*/ 0 w 12192000"/>
              <a:gd name="connsiteY0" fmla="*/ 0 h 4498106"/>
              <a:gd name="connsiteX1" fmla="*/ 78844 w 12192000"/>
              <a:gd name="connsiteY1" fmla="*/ 13114 h 4498106"/>
              <a:gd name="connsiteX2" fmla="*/ 6096000 w 12192000"/>
              <a:gd name="connsiteY2" fmla="*/ 384027 h 4498106"/>
              <a:gd name="connsiteX3" fmla="*/ 12113156 w 12192000"/>
              <a:gd name="connsiteY3" fmla="*/ 13114 h 4498106"/>
              <a:gd name="connsiteX4" fmla="*/ 12192000 w 12192000"/>
              <a:gd name="connsiteY4" fmla="*/ 0 h 4498106"/>
              <a:gd name="connsiteX5" fmla="*/ 12192000 w 12192000"/>
              <a:gd name="connsiteY5" fmla="*/ 4498106 h 4498106"/>
              <a:gd name="connsiteX6" fmla="*/ 0 w 12192000"/>
              <a:gd name="connsiteY6" fmla="*/ 4498106 h 4498106"/>
              <a:gd name="connsiteX7" fmla="*/ 0 w 12192000"/>
              <a:gd name="connsiteY7" fmla="*/ 0 h 4498106"/>
              <a:gd name="connsiteX0" fmla="*/ 0 w 12192000"/>
              <a:gd name="connsiteY0" fmla="*/ 0 h 4498106"/>
              <a:gd name="connsiteX1" fmla="*/ 78844 w 12192000"/>
              <a:gd name="connsiteY1" fmla="*/ 13114 h 4498106"/>
              <a:gd name="connsiteX2" fmla="*/ 6105330 w 12192000"/>
              <a:gd name="connsiteY2" fmla="*/ 3205197 h 4498106"/>
              <a:gd name="connsiteX3" fmla="*/ 12113156 w 12192000"/>
              <a:gd name="connsiteY3" fmla="*/ 13114 h 4498106"/>
              <a:gd name="connsiteX4" fmla="*/ 12192000 w 12192000"/>
              <a:gd name="connsiteY4" fmla="*/ 0 h 4498106"/>
              <a:gd name="connsiteX5" fmla="*/ 12192000 w 12192000"/>
              <a:gd name="connsiteY5" fmla="*/ 4498106 h 4498106"/>
              <a:gd name="connsiteX6" fmla="*/ 0 w 12192000"/>
              <a:gd name="connsiteY6" fmla="*/ 4498106 h 4498106"/>
              <a:gd name="connsiteX7" fmla="*/ 0 w 12192000"/>
              <a:gd name="connsiteY7" fmla="*/ 0 h 44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98106">
                <a:moveTo>
                  <a:pt x="0" y="0"/>
                </a:moveTo>
                <a:lnTo>
                  <a:pt x="78844" y="13114"/>
                </a:lnTo>
                <a:cubicBezTo>
                  <a:pt x="1509074" y="239640"/>
                  <a:pt x="3682867" y="3205197"/>
                  <a:pt x="6105330" y="3205197"/>
                </a:cubicBezTo>
                <a:cubicBezTo>
                  <a:pt x="8527794" y="3205197"/>
                  <a:pt x="10682926" y="239640"/>
                  <a:pt x="12113156" y="13114"/>
                </a:cubicBezTo>
                <a:lnTo>
                  <a:pt x="12192000" y="0"/>
                </a:lnTo>
                <a:lnTo>
                  <a:pt x="12192000" y="4498106"/>
                </a:lnTo>
                <a:lnTo>
                  <a:pt x="0" y="4498106"/>
                </a:lnTo>
                <a:lnTo>
                  <a:pt x="0" y="0"/>
                </a:lnTo>
                <a:close/>
              </a:path>
            </a:pathLst>
          </a:custGeom>
          <a:solidFill>
            <a:srgbClr val="8C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20000"/>
              </a:spcBef>
              <a:spcAft>
                <a:spcPct val="0"/>
              </a:spcAft>
              <a:buClr>
                <a:srgbClr val="ED7D31"/>
              </a:buClr>
              <a:buSzPct val="65000"/>
              <a:buFont typeface="Wingdings" pitchFamily="2" charset="2"/>
              <a:buNone/>
            </a:pPr>
            <a:endParaRPr lang="en-US" sz="3998">
              <a:solidFill>
                <a:prstClr val="white"/>
              </a:solidFill>
            </a:endParaRPr>
          </a:p>
        </p:txBody>
      </p:sp>
      <p:sp>
        <p:nvSpPr>
          <p:cNvPr id="9" name="Footer Placeholder 3">
            <a:extLst>
              <a:ext uri="{FF2B5EF4-FFF2-40B4-BE49-F238E27FC236}">
                <a16:creationId xmlns:a16="http://schemas.microsoft.com/office/drawing/2014/main" id="{4C143686-CAF7-4DD3-846C-B8F36BDB5EED}"/>
              </a:ext>
            </a:extLst>
          </p:cNvPr>
          <p:cNvSpPr txBox="1">
            <a:spLocks/>
          </p:cNvSpPr>
          <p:nvPr userDrawn="1"/>
        </p:nvSpPr>
        <p:spPr>
          <a:xfrm>
            <a:off x="4038601" y="6564173"/>
            <a:ext cx="4114800" cy="365125"/>
          </a:xfrm>
          <a:prstGeom prst="rect">
            <a:avLst/>
          </a:prstGeom>
        </p:spPr>
        <p:txBody>
          <a:bodyPr vert="horz" lIns="91416" tIns="45708" rIns="91416" bIns="45708" rtlCol="0" anchor="ctr"/>
          <a:lstStyle>
            <a:defPPr>
              <a:defRPr lang="en-I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 [Internal Use] for Check Point employees​</a:t>
            </a:r>
          </a:p>
        </p:txBody>
      </p:sp>
    </p:spTree>
    <p:extLst>
      <p:ext uri="{BB962C8B-B14F-4D97-AF65-F5344CB8AC3E}">
        <p14:creationId xmlns:p14="http://schemas.microsoft.com/office/powerpoint/2010/main" val="301130940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grpSp>
        <p:nvGrpSpPr>
          <p:cNvPr id="5" name="Group 4">
            <a:extLst>
              <a:ext uri="{FF2B5EF4-FFF2-40B4-BE49-F238E27FC236}">
                <a16:creationId xmlns:a16="http://schemas.microsoft.com/office/drawing/2014/main" id="{FB32810A-059E-49A6-B20E-3E3874CBBEB2}"/>
              </a:ext>
            </a:extLst>
          </p:cNvPr>
          <p:cNvGrpSpPr/>
          <p:nvPr userDrawn="1"/>
        </p:nvGrpSpPr>
        <p:grpSpPr>
          <a:xfrm>
            <a:off x="11277600" y="6004560"/>
            <a:ext cx="435427" cy="552248"/>
            <a:chOff x="10593251" y="5930536"/>
            <a:chExt cx="676602" cy="858128"/>
          </a:xfrm>
        </p:grpSpPr>
        <p:pic>
          <p:nvPicPr>
            <p:cNvPr id="6" name="Picture 5">
              <a:extLst>
                <a:ext uri="{FF2B5EF4-FFF2-40B4-BE49-F238E27FC236}">
                  <a16:creationId xmlns:a16="http://schemas.microsoft.com/office/drawing/2014/main" id="{8AF9F422-ACE1-4773-AB1A-FB070EFED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7" name="Picture 6">
              <a:extLst>
                <a:ext uri="{FF2B5EF4-FFF2-40B4-BE49-F238E27FC236}">
                  <a16:creationId xmlns:a16="http://schemas.microsoft.com/office/drawing/2014/main" id="{DF670DEF-9558-4A12-B6F3-D1F1210F5C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
        <p:nvSpPr>
          <p:cNvPr id="11" name="Picture Placeholder 10">
            <a:extLst>
              <a:ext uri="{FF2B5EF4-FFF2-40B4-BE49-F238E27FC236}">
                <a16:creationId xmlns:a16="http://schemas.microsoft.com/office/drawing/2014/main" id="{5A3DD855-9B3A-46C1-BBED-E571E87A939A}"/>
              </a:ext>
            </a:extLst>
          </p:cNvPr>
          <p:cNvSpPr>
            <a:spLocks noGrp="1"/>
          </p:cNvSpPr>
          <p:nvPr>
            <p:ph type="pic" sz="quarter" idx="13"/>
          </p:nvPr>
        </p:nvSpPr>
        <p:spPr>
          <a:xfrm>
            <a:off x="0" y="1715677"/>
            <a:ext cx="4920793" cy="5142322"/>
          </a:xfrm>
          <a:custGeom>
            <a:avLst/>
            <a:gdLst>
              <a:gd name="connsiteX0" fmla="*/ 1941922 w 4920793"/>
              <a:gd name="connsiteY0" fmla="*/ 0 h 5142322"/>
              <a:gd name="connsiteX1" fmla="*/ 4920793 w 4920793"/>
              <a:gd name="connsiteY1" fmla="*/ 2978871 h 5142322"/>
              <a:gd name="connsiteX2" fmla="*/ 4048302 w 4920793"/>
              <a:gd name="connsiteY2" fmla="*/ 5085251 h 5142322"/>
              <a:gd name="connsiteX3" fmla="*/ 3985508 w 4920793"/>
              <a:gd name="connsiteY3" fmla="*/ 5142322 h 5142322"/>
              <a:gd name="connsiteX4" fmla="*/ 0 w 4920793"/>
              <a:gd name="connsiteY4" fmla="*/ 5142322 h 5142322"/>
              <a:gd name="connsiteX5" fmla="*/ 0 w 4920793"/>
              <a:gd name="connsiteY5" fmla="*/ 723022 h 5142322"/>
              <a:gd name="connsiteX6" fmla="*/ 47084 w 4920793"/>
              <a:gd name="connsiteY6" fmla="*/ 680230 h 5142322"/>
              <a:gd name="connsiteX7" fmla="*/ 1941922 w 4920793"/>
              <a:gd name="connsiteY7" fmla="*/ 0 h 514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0793" h="5142322">
                <a:moveTo>
                  <a:pt x="1941922" y="0"/>
                </a:moveTo>
                <a:cubicBezTo>
                  <a:pt x="3587107" y="0"/>
                  <a:pt x="4920793" y="1333686"/>
                  <a:pt x="4920793" y="2978871"/>
                </a:cubicBezTo>
                <a:cubicBezTo>
                  <a:pt x="4920793" y="3801464"/>
                  <a:pt x="4587372" y="4546181"/>
                  <a:pt x="4048302" y="5085251"/>
                </a:cubicBezTo>
                <a:lnTo>
                  <a:pt x="3985508" y="5142322"/>
                </a:lnTo>
                <a:lnTo>
                  <a:pt x="0" y="5142322"/>
                </a:lnTo>
                <a:lnTo>
                  <a:pt x="0" y="723022"/>
                </a:lnTo>
                <a:lnTo>
                  <a:pt x="47084" y="680230"/>
                </a:lnTo>
                <a:cubicBezTo>
                  <a:pt x="562008" y="255276"/>
                  <a:pt x="1222154" y="0"/>
                  <a:pt x="1941922" y="0"/>
                </a:cubicBezTo>
                <a:close/>
              </a:path>
            </a:pathLst>
          </a:custGeom>
        </p:spPr>
        <p:txBody>
          <a:bodyPr wrap="square">
            <a:noAutofit/>
          </a:bodyPr>
          <a:lstStyle/>
          <a:p>
            <a:r>
              <a:rPr lang="en-US"/>
              <a:t>Click icon to add picture</a:t>
            </a:r>
          </a:p>
        </p:txBody>
      </p:sp>
      <p:sp>
        <p:nvSpPr>
          <p:cNvPr id="9" name="Footer Placeholder 3">
            <a:extLst>
              <a:ext uri="{FF2B5EF4-FFF2-40B4-BE49-F238E27FC236}">
                <a16:creationId xmlns:a16="http://schemas.microsoft.com/office/drawing/2014/main" id="{74E3D69A-F0B3-4423-B2E4-B9C4A083E2E1}"/>
              </a:ext>
            </a:extLst>
          </p:cNvPr>
          <p:cNvSpPr txBox="1">
            <a:spLocks/>
          </p:cNvSpPr>
          <p:nvPr userDrawn="1"/>
        </p:nvSpPr>
        <p:spPr>
          <a:xfrm>
            <a:off x="4038601" y="6356352"/>
            <a:ext cx="4114800" cy="365125"/>
          </a:xfrm>
          <a:prstGeom prst="rect">
            <a:avLst/>
          </a:prstGeom>
        </p:spPr>
        <p:txBody>
          <a:bodyPr vert="horz" lIns="91416" tIns="45708" rIns="91416" bIns="45708" rtlCol="0" anchor="ctr"/>
          <a:lstStyle>
            <a:defPPr>
              <a:defRPr lang="en-I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 [Internal Use] for Check Point employees​</a:t>
            </a:r>
          </a:p>
        </p:txBody>
      </p:sp>
    </p:spTree>
    <p:extLst>
      <p:ext uri="{BB962C8B-B14F-4D97-AF65-F5344CB8AC3E}">
        <p14:creationId xmlns:p14="http://schemas.microsoft.com/office/powerpoint/2010/main" val="36665616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4" name="Footer Placeholder 3" hidden="1"/>
          <p:cNvSpPr>
            <a:spLocks noGrp="1"/>
          </p:cNvSpPr>
          <p:nvPr>
            <p:ph type="ftr" sz="quarter" idx="11"/>
          </p:nvPr>
        </p:nvSpPr>
        <p:spPr/>
        <p:txBody>
          <a:bodyPr/>
          <a:lstStyle/>
          <a:p>
            <a:endParaRPr lang="en-US"/>
          </a:p>
        </p:txBody>
      </p:sp>
      <p:sp>
        <p:nvSpPr>
          <p:cNvPr id="5" name="Agenda list"/>
          <p:cNvSpPr>
            <a:spLocks noGrp="1"/>
          </p:cNvSpPr>
          <p:nvPr>
            <p:ph sz="quarter" idx="13"/>
          </p:nvPr>
        </p:nvSpPr>
        <p:spPr>
          <a:xfrm>
            <a:off x="2244365" y="1752898"/>
            <a:ext cx="9214019" cy="4163242"/>
          </a:xfrm>
        </p:spPr>
        <p:txBody>
          <a:bodyPr/>
          <a:lstStyle>
            <a:lvl1pPr marL="228600" indent="-228600">
              <a:lnSpc>
                <a:spcPct val="120000"/>
              </a:lnSpc>
              <a:buClr>
                <a:schemeClr val="bg1"/>
              </a:buClr>
              <a:buFont typeface="Calibri" panose="020F0502020204030204" pitchFamily="34" charset="0"/>
              <a:buChar char="•"/>
              <a:defRPr sz="2400">
                <a:solidFill>
                  <a:schemeClr val="bg1"/>
                </a:solidFill>
              </a:defRPr>
            </a:lvl1pPr>
            <a:lvl2pPr marL="576072" indent="-228600">
              <a:buClr>
                <a:schemeClr val="bg1"/>
              </a:buClr>
              <a:buFont typeface="Calibri" panose="020F0502020204030204" pitchFamily="34" charset="0"/>
              <a:buChar char="̶"/>
              <a:defRPr>
                <a:solidFill>
                  <a:schemeClr val="bg1"/>
                </a:solidFill>
              </a:defRPr>
            </a:lvl2pPr>
          </a:lstStyle>
          <a:p>
            <a:pPr lvl="0"/>
            <a:r>
              <a:rPr lang="en-US"/>
              <a:t>Click to edit Master text styles</a:t>
            </a:r>
          </a:p>
          <a:p>
            <a:pPr lvl="1"/>
            <a:r>
              <a:rPr lang="en-US"/>
              <a:t>Second level</a:t>
            </a:r>
          </a:p>
        </p:txBody>
      </p:sp>
      <p:sp>
        <p:nvSpPr>
          <p:cNvPr id="6" name="Slide Title"/>
          <p:cNvSpPr>
            <a:spLocks noGrp="1"/>
          </p:cNvSpPr>
          <p:nvPr>
            <p:ph type="title"/>
          </p:nvPr>
        </p:nvSpPr>
        <p:spPr>
          <a:xfrm>
            <a:off x="1167116" y="976681"/>
            <a:ext cx="10291267" cy="707289"/>
          </a:xfrm>
        </p:spPr>
        <p:txBody>
          <a:bodyPr/>
          <a:lstStyle>
            <a:lvl1pPr>
              <a:defRPr>
                <a:solidFill>
                  <a:schemeClr val="bg1"/>
                </a:solidFill>
              </a:defRPr>
            </a:lvl1pPr>
          </a:lstStyle>
          <a:p>
            <a:r>
              <a:rPr lang="en-US"/>
              <a:t>Click to edit Master title style</a:t>
            </a:r>
          </a:p>
        </p:txBody>
      </p:sp>
      <p:sp>
        <p:nvSpPr>
          <p:cNvPr id="2" name="Date Placeholder 1"/>
          <p:cNvSpPr>
            <a:spLocks noGrp="1"/>
          </p:cNvSpPr>
          <p:nvPr>
            <p:ph type="dt" sz="half" idx="14"/>
          </p:nvPr>
        </p:nvSpPr>
        <p:spPr>
          <a:xfrm>
            <a:off x="-2977439" y="6356351"/>
            <a:ext cx="2843954" cy="365125"/>
          </a:xfrm>
        </p:spPr>
        <p:txBody>
          <a:bodyPr/>
          <a:lstStyle/>
          <a:p>
            <a:fld id="{D68CF1B0-0B2B-4F9C-9E75-EA0AADB1F385}" type="datetimeFigureOut">
              <a:rPr lang="en-US" smtClean="0"/>
              <a:t>24-Jun-22</a:t>
            </a:fld>
            <a:endParaRPr lang="en-US"/>
          </a:p>
        </p:txBody>
      </p:sp>
      <p:pic>
        <p:nvPicPr>
          <p:cNvPr id="35" name="Picture 34"/>
          <p:cNvPicPr>
            <a:picLocks noChangeAspect="1"/>
          </p:cNvPicPr>
          <p:nvPr/>
        </p:nvPicPr>
        <p:blipFill>
          <a:blip r:embed="rId3"/>
          <a:stretch>
            <a:fillRect/>
          </a:stretch>
        </p:blipFill>
        <p:spPr>
          <a:xfrm>
            <a:off x="6832149" y="869171"/>
            <a:ext cx="5121974" cy="5120640"/>
          </a:xfrm>
          <a:prstGeom prst="rect">
            <a:avLst/>
          </a:prstGeom>
        </p:spPr>
      </p:pic>
    </p:spTree>
    <p:extLst>
      <p:ext uri="{BB962C8B-B14F-4D97-AF65-F5344CB8AC3E}">
        <p14:creationId xmlns:p14="http://schemas.microsoft.com/office/powerpoint/2010/main" val="2119990642"/>
      </p:ext>
    </p:extLst>
  </p:cSld>
  <p:clrMapOvr>
    <a:masterClrMapping/>
  </p:clrMapOvr>
  <p:transition>
    <p:fade/>
  </p:transition>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
        <p:nvSpPr>
          <p:cNvPr id="8" name="Picture Placeholder 7">
            <a:extLst>
              <a:ext uri="{FF2B5EF4-FFF2-40B4-BE49-F238E27FC236}">
                <a16:creationId xmlns:a16="http://schemas.microsoft.com/office/drawing/2014/main" id="{D141D34E-A322-4731-8828-F733EE1805B4}"/>
              </a:ext>
            </a:extLst>
          </p:cNvPr>
          <p:cNvSpPr>
            <a:spLocks noGrp="1"/>
          </p:cNvSpPr>
          <p:nvPr>
            <p:ph type="pic" sz="quarter" idx="13"/>
          </p:nvPr>
        </p:nvSpPr>
        <p:spPr>
          <a:xfrm>
            <a:off x="5144407" y="7"/>
            <a:ext cx="7047597" cy="5637823"/>
          </a:xfrm>
          <a:custGeom>
            <a:avLst/>
            <a:gdLst>
              <a:gd name="connsiteX0" fmla="*/ 361172 w 7047597"/>
              <a:gd name="connsiteY0" fmla="*/ 0 h 5637823"/>
              <a:gd name="connsiteX1" fmla="*/ 7047597 w 7047597"/>
              <a:gd name="connsiteY1" fmla="*/ 0 h 5637823"/>
              <a:gd name="connsiteX2" fmla="*/ 7047597 w 7047597"/>
              <a:gd name="connsiteY2" fmla="*/ 3872038 h 5637823"/>
              <a:gd name="connsiteX3" fmla="*/ 6942488 w 7047597"/>
              <a:gd name="connsiteY3" fmla="*/ 4060581 h 5637823"/>
              <a:gd name="connsiteX4" fmla="*/ 4465949 w 7047597"/>
              <a:gd name="connsiteY4" fmla="*/ 4921209 h 5637823"/>
              <a:gd name="connsiteX5" fmla="*/ 0 w 7047597"/>
              <a:gd name="connsiteY5" fmla="*/ 1026760 h 5637823"/>
              <a:gd name="connsiteX6" fmla="*/ 300898 w 7047597"/>
              <a:gd name="connsiteY6" fmla="*/ 83195 h 563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7597" h="5637823">
                <a:moveTo>
                  <a:pt x="361172" y="0"/>
                </a:moveTo>
                <a:lnTo>
                  <a:pt x="7047597" y="0"/>
                </a:lnTo>
                <a:lnTo>
                  <a:pt x="7047597" y="3872038"/>
                </a:lnTo>
                <a:lnTo>
                  <a:pt x="6942488" y="4060581"/>
                </a:lnTo>
                <a:cubicBezTo>
                  <a:pt x="6128406" y="5414602"/>
                  <a:pt x="4951855" y="6353928"/>
                  <a:pt x="4465949" y="4921209"/>
                </a:cubicBezTo>
                <a:cubicBezTo>
                  <a:pt x="3688499" y="2628859"/>
                  <a:pt x="0" y="2861974"/>
                  <a:pt x="0" y="1026760"/>
                </a:cubicBezTo>
                <a:cubicBezTo>
                  <a:pt x="0" y="682657"/>
                  <a:pt x="111368" y="367514"/>
                  <a:pt x="300898" y="83195"/>
                </a:cubicBezTo>
                <a:close/>
              </a:path>
            </a:pathLst>
          </a:custGeom>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20F8CD9E-D9BB-464F-A2F5-6A229E525EF1}"/>
              </a:ext>
            </a:extLst>
          </p:cNvPr>
          <p:cNvGrpSpPr/>
          <p:nvPr userDrawn="1"/>
        </p:nvGrpSpPr>
        <p:grpSpPr>
          <a:xfrm>
            <a:off x="11277600" y="6004560"/>
            <a:ext cx="435427" cy="552248"/>
            <a:chOff x="10593251" y="5930536"/>
            <a:chExt cx="676602" cy="858128"/>
          </a:xfrm>
        </p:grpSpPr>
        <p:pic>
          <p:nvPicPr>
            <p:cNvPr id="7" name="Picture 6">
              <a:extLst>
                <a:ext uri="{FF2B5EF4-FFF2-40B4-BE49-F238E27FC236}">
                  <a16:creationId xmlns:a16="http://schemas.microsoft.com/office/drawing/2014/main" id="{824A80D4-88D2-433E-AA9F-8315FD3135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9" name="Picture 8">
              <a:extLst>
                <a:ext uri="{FF2B5EF4-FFF2-40B4-BE49-F238E27FC236}">
                  <a16:creationId xmlns:a16="http://schemas.microsoft.com/office/drawing/2014/main" id="{ADDDEABD-D21D-435E-B9D2-DD9FE0B1DD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
        <p:nvSpPr>
          <p:cNvPr id="10" name="Footer Placeholder 3">
            <a:extLst>
              <a:ext uri="{FF2B5EF4-FFF2-40B4-BE49-F238E27FC236}">
                <a16:creationId xmlns:a16="http://schemas.microsoft.com/office/drawing/2014/main" id="{219933E2-426F-4892-8557-379C935311B8}"/>
              </a:ext>
            </a:extLst>
          </p:cNvPr>
          <p:cNvSpPr txBox="1">
            <a:spLocks/>
          </p:cNvSpPr>
          <p:nvPr userDrawn="1"/>
        </p:nvSpPr>
        <p:spPr>
          <a:xfrm>
            <a:off x="4038601" y="6356352"/>
            <a:ext cx="4114800" cy="365125"/>
          </a:xfrm>
          <a:prstGeom prst="rect">
            <a:avLst/>
          </a:prstGeom>
        </p:spPr>
        <p:txBody>
          <a:bodyPr vert="horz" lIns="91416" tIns="45708" rIns="91416" bIns="45708" rtlCol="0" anchor="ctr"/>
          <a:lstStyle>
            <a:defPPr>
              <a:defRPr lang="en-I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 [Internal Use] for Check Point employees​</a:t>
            </a:r>
          </a:p>
        </p:txBody>
      </p:sp>
    </p:spTree>
    <p:extLst>
      <p:ext uri="{BB962C8B-B14F-4D97-AF65-F5344CB8AC3E}">
        <p14:creationId xmlns:p14="http://schemas.microsoft.com/office/powerpoint/2010/main" val="251196054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B60C-53BF-4F18-AA8E-3A779E0D3532}"/>
              </a:ext>
            </a:extLst>
          </p:cNvPr>
          <p:cNvSpPr>
            <a:spLocks noGrp="1"/>
          </p:cNvSpPr>
          <p:nvPr>
            <p:ph type="title"/>
          </p:nvPr>
        </p:nvSpPr>
        <p:spPr>
          <a:xfrm>
            <a:off x="839791" y="457200"/>
            <a:ext cx="3932237" cy="1600200"/>
          </a:xfrm>
        </p:spPr>
        <p:txBody>
          <a:bodyPr anchor="b"/>
          <a:lstStyle>
            <a:lvl1pPr>
              <a:defRPr sz="3197"/>
            </a:lvl1pPr>
          </a:lstStyle>
          <a:p>
            <a:r>
              <a:rPr lang="en-US"/>
              <a:t>Click to edit Master title style</a:t>
            </a:r>
          </a:p>
        </p:txBody>
      </p:sp>
      <p:sp>
        <p:nvSpPr>
          <p:cNvPr id="3" name="Content Placeholder 2">
            <a:extLst>
              <a:ext uri="{FF2B5EF4-FFF2-40B4-BE49-F238E27FC236}">
                <a16:creationId xmlns:a16="http://schemas.microsoft.com/office/drawing/2014/main" id="{89C3AEC6-6BA9-4038-BB2F-F9834410A816}"/>
              </a:ext>
            </a:extLst>
          </p:cNvPr>
          <p:cNvSpPr>
            <a:spLocks noGrp="1"/>
          </p:cNvSpPr>
          <p:nvPr>
            <p:ph idx="1"/>
          </p:nvPr>
        </p:nvSpPr>
        <p:spPr>
          <a:xfrm>
            <a:off x="5183188" y="987431"/>
            <a:ext cx="6172200" cy="4873625"/>
          </a:xfrm>
        </p:spPr>
        <p:txBody>
          <a:bodyPr/>
          <a:lstStyle>
            <a:lvl1pPr>
              <a:defRPr sz="3197"/>
            </a:lvl1pPr>
            <a:lvl2pPr>
              <a:defRPr sz="2797"/>
            </a:lvl2pPr>
            <a:lvl3pPr>
              <a:defRPr sz="2397"/>
            </a:lvl3pPr>
            <a:lvl4pPr>
              <a:defRPr sz="1997"/>
            </a:lvl4pPr>
            <a:lvl5pPr>
              <a:defRPr sz="1997"/>
            </a:lvl5pPr>
            <a:lvl6pPr>
              <a:defRPr sz="1997"/>
            </a:lvl6pPr>
            <a:lvl7pPr>
              <a:defRPr sz="1997"/>
            </a:lvl7pPr>
            <a:lvl8pPr>
              <a:defRPr sz="1997"/>
            </a:lvl8pPr>
            <a:lvl9pPr>
              <a:defRPr sz="19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B7C353-68E7-4330-9734-688F22591CAD}"/>
              </a:ext>
            </a:extLst>
          </p:cNvPr>
          <p:cNvSpPr>
            <a:spLocks noGrp="1"/>
          </p:cNvSpPr>
          <p:nvPr>
            <p:ph type="body" sz="half" idx="2"/>
          </p:nvPr>
        </p:nvSpPr>
        <p:spPr>
          <a:xfrm>
            <a:off x="839791" y="2057400"/>
            <a:ext cx="3932237" cy="3811588"/>
          </a:xfrm>
        </p:spPr>
        <p:txBody>
          <a:bodyPr/>
          <a:lstStyle>
            <a:lvl1pPr marL="0" indent="0">
              <a:buNone/>
              <a:defRPr sz="1600"/>
            </a:lvl1pPr>
            <a:lvl2pPr marL="456789" indent="0">
              <a:buNone/>
              <a:defRPr sz="1400"/>
            </a:lvl2pPr>
            <a:lvl3pPr marL="913578" indent="0">
              <a:buNone/>
              <a:defRPr sz="1200"/>
            </a:lvl3pPr>
            <a:lvl4pPr marL="1370367" indent="0">
              <a:buNone/>
              <a:defRPr sz="1000"/>
            </a:lvl4pPr>
            <a:lvl5pPr marL="1827155" indent="0">
              <a:buNone/>
              <a:defRPr sz="1000"/>
            </a:lvl5pPr>
            <a:lvl6pPr marL="2283943" indent="0">
              <a:buNone/>
              <a:defRPr sz="1000"/>
            </a:lvl6pPr>
            <a:lvl7pPr marL="2740732" indent="0">
              <a:buNone/>
              <a:defRPr sz="1000"/>
            </a:lvl7pPr>
            <a:lvl8pPr marL="3197520" indent="0">
              <a:buNone/>
              <a:defRPr sz="1000"/>
            </a:lvl8pPr>
            <a:lvl9pPr marL="36543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000C4-5984-4A59-972B-C9E0559737C7}"/>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B6C7F0F9-E8DD-44EE-A24E-F2324C33FAC1}"/>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AB2811-615E-4DC2-8BEE-EDDEF7B5FD69}"/>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61698970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7C8-22A4-43F8-87D1-02F7B6F909B6}"/>
              </a:ext>
            </a:extLst>
          </p:cNvPr>
          <p:cNvSpPr>
            <a:spLocks noGrp="1"/>
          </p:cNvSpPr>
          <p:nvPr>
            <p:ph type="title"/>
          </p:nvPr>
        </p:nvSpPr>
        <p:spPr>
          <a:xfrm>
            <a:off x="839791" y="457200"/>
            <a:ext cx="3932237" cy="1600200"/>
          </a:xfrm>
        </p:spPr>
        <p:txBody>
          <a:bodyPr anchor="b"/>
          <a:lstStyle>
            <a:lvl1pPr>
              <a:defRPr sz="3197"/>
            </a:lvl1pPr>
          </a:lstStyle>
          <a:p>
            <a:r>
              <a:rPr lang="en-US"/>
              <a:t>Click to edit Master title style</a:t>
            </a:r>
          </a:p>
        </p:txBody>
      </p:sp>
      <p:sp>
        <p:nvSpPr>
          <p:cNvPr id="3" name="Picture Placeholder 2">
            <a:extLst>
              <a:ext uri="{FF2B5EF4-FFF2-40B4-BE49-F238E27FC236}">
                <a16:creationId xmlns:a16="http://schemas.microsoft.com/office/drawing/2014/main" id="{0BEB16A4-C0AD-42F8-8525-2101C21EBEED}"/>
              </a:ext>
            </a:extLst>
          </p:cNvPr>
          <p:cNvSpPr>
            <a:spLocks noGrp="1"/>
          </p:cNvSpPr>
          <p:nvPr>
            <p:ph type="pic" idx="1"/>
          </p:nvPr>
        </p:nvSpPr>
        <p:spPr>
          <a:xfrm>
            <a:off x="5183188" y="987431"/>
            <a:ext cx="6172200" cy="4873625"/>
          </a:xfrm>
        </p:spPr>
        <p:txBody>
          <a:bodyPr/>
          <a:lstStyle>
            <a:lvl1pPr marL="0" indent="0">
              <a:buNone/>
              <a:defRPr sz="31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p>
        </p:txBody>
      </p:sp>
      <p:sp>
        <p:nvSpPr>
          <p:cNvPr id="4" name="Text Placeholder 3">
            <a:extLst>
              <a:ext uri="{FF2B5EF4-FFF2-40B4-BE49-F238E27FC236}">
                <a16:creationId xmlns:a16="http://schemas.microsoft.com/office/drawing/2014/main" id="{63992FAB-4D7D-4DF2-A73D-D857E6D2EC5C}"/>
              </a:ext>
            </a:extLst>
          </p:cNvPr>
          <p:cNvSpPr>
            <a:spLocks noGrp="1"/>
          </p:cNvSpPr>
          <p:nvPr>
            <p:ph type="body" sz="half" idx="2"/>
          </p:nvPr>
        </p:nvSpPr>
        <p:spPr>
          <a:xfrm>
            <a:off x="839791" y="2057400"/>
            <a:ext cx="3932237" cy="3811588"/>
          </a:xfrm>
        </p:spPr>
        <p:txBody>
          <a:bodyPr/>
          <a:lstStyle>
            <a:lvl1pPr marL="0" indent="0">
              <a:buNone/>
              <a:defRPr sz="1600"/>
            </a:lvl1pPr>
            <a:lvl2pPr marL="456789" indent="0">
              <a:buNone/>
              <a:defRPr sz="1400"/>
            </a:lvl2pPr>
            <a:lvl3pPr marL="913578" indent="0">
              <a:buNone/>
              <a:defRPr sz="1200"/>
            </a:lvl3pPr>
            <a:lvl4pPr marL="1370367" indent="0">
              <a:buNone/>
              <a:defRPr sz="1000"/>
            </a:lvl4pPr>
            <a:lvl5pPr marL="1827155" indent="0">
              <a:buNone/>
              <a:defRPr sz="1000"/>
            </a:lvl5pPr>
            <a:lvl6pPr marL="2283943" indent="0">
              <a:buNone/>
              <a:defRPr sz="1000"/>
            </a:lvl6pPr>
            <a:lvl7pPr marL="2740732" indent="0">
              <a:buNone/>
              <a:defRPr sz="1000"/>
            </a:lvl7pPr>
            <a:lvl8pPr marL="3197520" indent="0">
              <a:buNone/>
              <a:defRPr sz="1000"/>
            </a:lvl8pPr>
            <a:lvl9pPr marL="36543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A3262-474E-4B0E-835C-C9D4DDF2275A}"/>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A3DC9C43-FDAA-474E-BFC1-5638DA247074}"/>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BB5F9B6-6ADC-43BD-A8C0-05F2DE42F94D}"/>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26213553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6B5-D3CF-4A29-A716-C193B4E8E1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56E15-706A-4DF9-992C-105013B14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184E8-7943-4F5D-B60B-D64251E0DC7F}"/>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DB699ABE-4132-4A5C-8A17-0447F0811AA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CA7104-4884-4F08-A6AD-97E3AFEA39D7}"/>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94479190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406BF-274C-41DE-82C8-CA168006E2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E1CBC-4EDF-4649-AB02-36100A03A6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C16F6-F6D3-461E-93C4-E88F245445E1}"/>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E5F5CE04-C106-4608-9165-73D46294BCF5}"/>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22B5F1-F0D8-4B0C-A202-199998B1A3BD}"/>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298392516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17DC-D699-406C-B737-384DC173752F}"/>
              </a:ext>
            </a:extLst>
          </p:cNvPr>
          <p:cNvSpPr>
            <a:spLocks noGrp="1"/>
          </p:cNvSpPr>
          <p:nvPr>
            <p:ph type="ctrTitle"/>
          </p:nvPr>
        </p:nvSpPr>
        <p:spPr>
          <a:xfrm>
            <a:off x="1524003" y="1122363"/>
            <a:ext cx="9144000" cy="2387600"/>
          </a:xfrm>
        </p:spPr>
        <p:txBody>
          <a:bodyPr anchor="b"/>
          <a:lstStyle>
            <a:lvl1pPr algn="ctr">
              <a:defRPr sz="5994"/>
            </a:lvl1pPr>
          </a:lstStyle>
          <a:p>
            <a:r>
              <a:rPr lang="en-US"/>
              <a:t>Click to edit Master title style</a:t>
            </a:r>
          </a:p>
        </p:txBody>
      </p:sp>
      <p:sp>
        <p:nvSpPr>
          <p:cNvPr id="3" name="Subtitle 2">
            <a:extLst>
              <a:ext uri="{FF2B5EF4-FFF2-40B4-BE49-F238E27FC236}">
                <a16:creationId xmlns:a16="http://schemas.microsoft.com/office/drawing/2014/main" id="{6EE21E65-04B5-4EC1-B2DB-89E435DCA313}"/>
              </a:ext>
            </a:extLst>
          </p:cNvPr>
          <p:cNvSpPr>
            <a:spLocks noGrp="1"/>
          </p:cNvSpPr>
          <p:nvPr>
            <p:ph type="subTitle" idx="1"/>
          </p:nvPr>
        </p:nvSpPr>
        <p:spPr>
          <a:xfrm>
            <a:off x="1524003" y="3602038"/>
            <a:ext cx="9144000" cy="1655762"/>
          </a:xfrm>
        </p:spPr>
        <p:txBody>
          <a:bodyPr/>
          <a:lstStyle>
            <a:lvl1pPr marL="0" indent="0" algn="ctr">
              <a:buNone/>
              <a:defRPr sz="2397"/>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1ABD94-1B9A-49FD-AF5B-105155136319}"/>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A8709220-17FD-4F8C-8D93-4CD426BD2CD5}"/>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FD60A4-4ECC-458A-BC7A-FF98ECCD164C}"/>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96942064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FE16A-048E-4087-823D-DBDCC900E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FA9D3-535E-4051-B5E1-23D8E5AE4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4D832-356C-4526-93A0-92E9B70049E1}"/>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DAFF7284-1999-47A5-A9C1-D4405BE4F559}"/>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A1C5CC8-9514-49F6-BDEA-A5D3BE005F8A}"/>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93768499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321E-F3F5-4B0F-86DC-F2E37DD81C77}"/>
              </a:ext>
            </a:extLst>
          </p:cNvPr>
          <p:cNvSpPr>
            <a:spLocks noGrp="1"/>
          </p:cNvSpPr>
          <p:nvPr>
            <p:ph type="title"/>
          </p:nvPr>
        </p:nvSpPr>
        <p:spPr>
          <a:xfrm>
            <a:off x="831850" y="1709744"/>
            <a:ext cx="10515600" cy="2852737"/>
          </a:xfrm>
        </p:spPr>
        <p:txBody>
          <a:bodyPr anchor="b"/>
          <a:lstStyle>
            <a:lvl1pPr>
              <a:defRPr sz="5994"/>
            </a:lvl1pPr>
          </a:lstStyle>
          <a:p>
            <a:r>
              <a:rPr lang="en-US"/>
              <a:t>Click to edit Master title style</a:t>
            </a:r>
          </a:p>
        </p:txBody>
      </p:sp>
      <p:sp>
        <p:nvSpPr>
          <p:cNvPr id="3" name="Text Placeholder 2">
            <a:extLst>
              <a:ext uri="{FF2B5EF4-FFF2-40B4-BE49-F238E27FC236}">
                <a16:creationId xmlns:a16="http://schemas.microsoft.com/office/drawing/2014/main" id="{84104AEF-91A1-4B1D-8783-25F422699FE8}"/>
              </a:ext>
            </a:extLst>
          </p:cNvPr>
          <p:cNvSpPr>
            <a:spLocks noGrp="1"/>
          </p:cNvSpPr>
          <p:nvPr>
            <p:ph type="body" idx="1"/>
          </p:nvPr>
        </p:nvSpPr>
        <p:spPr>
          <a:xfrm>
            <a:off x="831850" y="4589469"/>
            <a:ext cx="10515600" cy="1500187"/>
          </a:xfrm>
        </p:spPr>
        <p:txBody>
          <a:bodyPr/>
          <a:lstStyle>
            <a:lvl1pPr marL="0" indent="0">
              <a:buNone/>
              <a:defRPr sz="2397">
                <a:solidFill>
                  <a:schemeClr val="tx1">
                    <a:tint val="75000"/>
                  </a:schemeClr>
                </a:solidFill>
              </a:defRPr>
            </a:lvl1pPr>
            <a:lvl2pPr marL="456789" indent="0">
              <a:buNone/>
              <a:defRPr sz="1997">
                <a:solidFill>
                  <a:schemeClr val="tx1">
                    <a:tint val="75000"/>
                  </a:schemeClr>
                </a:solidFill>
              </a:defRPr>
            </a:lvl2pPr>
            <a:lvl3pPr marL="913578" indent="0">
              <a:buNone/>
              <a:defRPr sz="1797">
                <a:solidFill>
                  <a:schemeClr val="tx1">
                    <a:tint val="75000"/>
                  </a:schemeClr>
                </a:solidFill>
              </a:defRPr>
            </a:lvl3pPr>
            <a:lvl4pPr marL="1370367" indent="0">
              <a:buNone/>
              <a:defRPr sz="1600">
                <a:solidFill>
                  <a:schemeClr val="tx1">
                    <a:tint val="75000"/>
                  </a:schemeClr>
                </a:solidFill>
              </a:defRPr>
            </a:lvl4pPr>
            <a:lvl5pPr marL="1827155" indent="0">
              <a:buNone/>
              <a:defRPr sz="1600">
                <a:solidFill>
                  <a:schemeClr val="tx1">
                    <a:tint val="75000"/>
                  </a:schemeClr>
                </a:solidFill>
              </a:defRPr>
            </a:lvl5pPr>
            <a:lvl6pPr marL="2283943" indent="0">
              <a:buNone/>
              <a:defRPr sz="1600">
                <a:solidFill>
                  <a:schemeClr val="tx1">
                    <a:tint val="75000"/>
                  </a:schemeClr>
                </a:solidFill>
              </a:defRPr>
            </a:lvl6pPr>
            <a:lvl7pPr marL="2740732" indent="0">
              <a:buNone/>
              <a:defRPr sz="1600">
                <a:solidFill>
                  <a:schemeClr val="tx1">
                    <a:tint val="75000"/>
                  </a:schemeClr>
                </a:solidFill>
              </a:defRPr>
            </a:lvl7pPr>
            <a:lvl8pPr marL="3197520" indent="0">
              <a:buNone/>
              <a:defRPr sz="1600">
                <a:solidFill>
                  <a:schemeClr val="tx1">
                    <a:tint val="75000"/>
                  </a:schemeClr>
                </a:solidFill>
              </a:defRPr>
            </a:lvl8pPr>
            <a:lvl9pPr marL="36543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5A252-25A8-4B4D-B232-A6ED834E7112}"/>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F14C7E05-4A53-4D1E-A339-B2FE5C0CBE2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11BC98C-BBDE-4A21-87C8-99B148CA456F}"/>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507980303"/>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60B4-EEB8-495E-B10C-7E4C6F543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B0F6C-A57F-432D-AFE4-65F5926A7518}"/>
              </a:ext>
            </a:extLst>
          </p:cNvPr>
          <p:cNvSpPr>
            <a:spLocks noGrp="1"/>
          </p:cNvSpPr>
          <p:nvPr>
            <p:ph sz="half" idx="1"/>
          </p:nvPr>
        </p:nvSpPr>
        <p:spPr>
          <a:xfrm>
            <a:off x="83820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D02BE-DE70-412B-8239-F22B5F2F4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F36A5-B255-476A-A1A4-F34D11010697}"/>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30A08864-AA4D-434E-A691-D80B967945D4}"/>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5FACF7D-A6A2-4172-9FE7-80258A2C5FE2}"/>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53228048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BBC4-AAD0-45AD-B905-63205AEA48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D09B8B-5E48-4577-852B-FF28F4FC454C}"/>
              </a:ext>
            </a:extLst>
          </p:cNvPr>
          <p:cNvSpPr>
            <a:spLocks noGrp="1"/>
          </p:cNvSpPr>
          <p:nvPr>
            <p:ph type="body" idx="1"/>
          </p:nvPr>
        </p:nvSpPr>
        <p:spPr>
          <a:xfrm>
            <a:off x="839791" y="1681163"/>
            <a:ext cx="5157787" cy="823912"/>
          </a:xfrm>
        </p:spPr>
        <p:txBody>
          <a:bodyPr anchor="b"/>
          <a:lstStyle>
            <a:lvl1pPr marL="0" indent="0">
              <a:buNone/>
              <a:defRPr sz="2397" b="1"/>
            </a:lvl1pPr>
            <a:lvl2pPr marL="456789" indent="0">
              <a:buNone/>
              <a:defRPr sz="1997" b="1"/>
            </a:lvl2pPr>
            <a:lvl3pPr marL="913578" indent="0">
              <a:buNone/>
              <a:defRPr sz="1797" b="1"/>
            </a:lvl3pPr>
            <a:lvl4pPr marL="1370367" indent="0">
              <a:buNone/>
              <a:defRPr sz="1600" b="1"/>
            </a:lvl4pPr>
            <a:lvl5pPr marL="1827155"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9D302-3E42-4E47-8A01-C2F419456B78}"/>
              </a:ext>
            </a:extLst>
          </p:cNvPr>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FFE396-CB01-48EC-8DBA-F9713F19DDD3}"/>
              </a:ext>
            </a:extLst>
          </p:cNvPr>
          <p:cNvSpPr>
            <a:spLocks noGrp="1"/>
          </p:cNvSpPr>
          <p:nvPr>
            <p:ph type="body" sz="quarter" idx="3"/>
          </p:nvPr>
        </p:nvSpPr>
        <p:spPr>
          <a:xfrm>
            <a:off x="6172200" y="1681163"/>
            <a:ext cx="5183188" cy="823912"/>
          </a:xfrm>
        </p:spPr>
        <p:txBody>
          <a:bodyPr anchor="b"/>
          <a:lstStyle>
            <a:lvl1pPr marL="0" indent="0">
              <a:buNone/>
              <a:defRPr sz="2397" b="1"/>
            </a:lvl1pPr>
            <a:lvl2pPr marL="456789" indent="0">
              <a:buNone/>
              <a:defRPr sz="1997" b="1"/>
            </a:lvl2pPr>
            <a:lvl3pPr marL="913578" indent="0">
              <a:buNone/>
              <a:defRPr sz="1797" b="1"/>
            </a:lvl3pPr>
            <a:lvl4pPr marL="1370367" indent="0">
              <a:buNone/>
              <a:defRPr sz="1600" b="1"/>
            </a:lvl4pPr>
            <a:lvl5pPr marL="1827155"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D34C-81D9-45E6-B7C9-AC13B385F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351B36-5C08-414D-83B3-0A2885185BA4}"/>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8" name="Footer Placeholder 7" hidden="1">
            <a:extLst>
              <a:ext uri="{FF2B5EF4-FFF2-40B4-BE49-F238E27FC236}">
                <a16:creationId xmlns:a16="http://schemas.microsoft.com/office/drawing/2014/main" id="{270F843C-1271-4F8E-A733-EC6B4877C2FF}"/>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8354CF2-5BB0-4EDD-950E-87CDA9667F0C}"/>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063378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gue_1">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88"/>
            <a:ext cx="12191999" cy="6856213"/>
          </a:xfrm>
          <a:prstGeom prst="rect">
            <a:avLst/>
          </a:prstGeom>
        </p:spPr>
      </p:pic>
      <p:sp>
        <p:nvSpPr>
          <p:cNvPr id="4" name="Footer Placeholder 3" hidden="1"/>
          <p:cNvSpPr>
            <a:spLocks noGrp="1"/>
          </p:cNvSpPr>
          <p:nvPr>
            <p:ph type="ftr" sz="quarter" idx="11"/>
          </p:nvPr>
        </p:nvSpPr>
        <p:spPr/>
        <p:txBody>
          <a:bodyPr/>
          <a:lstStyle/>
          <a:p>
            <a:endParaRPr lang="en-US"/>
          </a:p>
        </p:txBody>
      </p:sp>
      <p:sp>
        <p:nvSpPr>
          <p:cNvPr id="6" name="Section title"/>
          <p:cNvSpPr>
            <a:spLocks noGrp="1"/>
          </p:cNvSpPr>
          <p:nvPr>
            <p:ph type="body" sz="quarter" idx="13" hasCustomPrompt="1"/>
          </p:nvPr>
        </p:nvSpPr>
        <p:spPr bwMode="white">
          <a:xfrm>
            <a:off x="629848" y="2171236"/>
            <a:ext cx="8622137" cy="3027783"/>
          </a:xfrm>
          <a:prstGeom prst="rect">
            <a:avLst/>
          </a:prstGeom>
        </p:spPr>
        <p:txBody>
          <a:bodyPr wrap="square" anchor="t" anchorCtr="0">
            <a:noAutofit/>
          </a:bodyPr>
          <a:lstStyle>
            <a:lvl1pPr marL="0" indent="0" algn="l" rtl="0" eaLnBrk="1" fontAlgn="base" hangingPunct="1">
              <a:lnSpc>
                <a:spcPct val="85000"/>
              </a:lnSpc>
              <a:spcBef>
                <a:spcPts val="0"/>
              </a:spcBef>
              <a:spcAft>
                <a:spcPts val="0"/>
              </a:spcAft>
              <a:buSzPts val="1400"/>
              <a:buNone/>
              <a:defRPr lang="en-US" sz="4000" b="1" i="0" u="none" strike="noStrike" cap="all" baseline="0" dirty="0" smtClean="0">
                <a:gradFill flip="none" rotWithShape="1">
                  <a:gsLst>
                    <a:gs pos="0">
                      <a:schemeClr val="accent6"/>
                    </a:gs>
                    <a:gs pos="100000">
                      <a:schemeClr val="accent1"/>
                    </a:gs>
                  </a:gsLst>
                  <a:lin ang="10800000" scaled="1"/>
                  <a:tileRect/>
                </a:gra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lvl="0"/>
            <a:r>
              <a:rPr lang="en-US"/>
              <a:t>CLICK TO EDIT </a:t>
            </a:r>
            <a:br>
              <a:rPr lang="en-US"/>
            </a:br>
            <a:r>
              <a:rPr lang="en-US"/>
              <a:t>SECTION HEADER</a:t>
            </a:r>
          </a:p>
        </p:txBody>
      </p:sp>
      <p:sp>
        <p:nvSpPr>
          <p:cNvPr id="7" name="Section number"/>
          <p:cNvSpPr>
            <a:spLocks noGrp="1"/>
          </p:cNvSpPr>
          <p:nvPr>
            <p:ph type="body" sz="quarter" idx="16" hasCustomPrompt="1"/>
          </p:nvPr>
        </p:nvSpPr>
        <p:spPr bwMode="white">
          <a:xfrm>
            <a:off x="614480" y="963869"/>
            <a:ext cx="4650870" cy="891075"/>
          </a:xfrm>
          <a:prstGeom prst="rect">
            <a:avLst/>
          </a:prstGeom>
        </p:spPr>
        <p:txBody>
          <a:bodyPr anchor="t" anchorCtr="0">
            <a:noAutofit/>
          </a:bodyPr>
          <a:lstStyle>
            <a:lvl1pPr marL="0" indent="0" algn="l">
              <a:lnSpc>
                <a:spcPct val="100000"/>
              </a:lnSpc>
              <a:spcBef>
                <a:spcPts val="0"/>
              </a:spcBef>
              <a:buNone/>
              <a:defRPr lang="en-US" sz="3000" b="0" i="0" u="none" strike="noStrike" cap="all" dirty="0" smtClean="0">
                <a:gradFill flip="none" rotWithShape="1">
                  <a:gsLst>
                    <a:gs pos="0">
                      <a:schemeClr val="accent6"/>
                    </a:gs>
                    <a:gs pos="100000">
                      <a:schemeClr val="accent1"/>
                    </a:gs>
                  </a:gsLst>
                  <a:lin ang="10800000" scaled="1"/>
                  <a:tileRect/>
                </a:gra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r>
              <a:rPr lang="en-US"/>
              <a:t>CLICK TO EDIT</a:t>
            </a:r>
          </a:p>
        </p:txBody>
      </p:sp>
      <p:sp>
        <p:nvSpPr>
          <p:cNvPr id="2" name="Date Placeholder 1"/>
          <p:cNvSpPr>
            <a:spLocks noGrp="1"/>
          </p:cNvSpPr>
          <p:nvPr>
            <p:ph type="dt" sz="half" idx="17"/>
          </p:nvPr>
        </p:nvSpPr>
        <p:spPr>
          <a:xfrm>
            <a:off x="-3157710" y="6356351"/>
            <a:ext cx="2843954" cy="365125"/>
          </a:xfrm>
        </p:spPr>
        <p:txBody>
          <a:bodyPr/>
          <a:lstStyle/>
          <a:p>
            <a:fld id="{D68CF1B0-0B2B-4F9C-9E75-EA0AADB1F385}" type="datetimeFigureOut">
              <a:rPr lang="en-US" smtClean="0"/>
              <a:t>24-Jun-22</a:t>
            </a:fld>
            <a:endParaRPr lang="en-US"/>
          </a:p>
        </p:txBody>
      </p:sp>
      <p:grpSp>
        <p:nvGrpSpPr>
          <p:cNvPr id="36" name="Group 35"/>
          <p:cNvGrpSpPr/>
          <p:nvPr/>
        </p:nvGrpSpPr>
        <p:grpSpPr>
          <a:xfrm>
            <a:off x="841595" y="5641976"/>
            <a:ext cx="10508812" cy="555625"/>
            <a:chOff x="841375" y="5641975"/>
            <a:chExt cx="10506075" cy="555625"/>
          </a:xfrm>
        </p:grpSpPr>
        <p:sp>
          <p:nvSpPr>
            <p:cNvPr id="10" name="AutoShape 3"/>
            <p:cNvSpPr>
              <a:spLocks noChangeAspect="1" noChangeArrowheads="1" noTextEdit="1"/>
            </p:cNvSpPr>
            <p:nvPr userDrawn="1"/>
          </p:nvSpPr>
          <p:spPr bwMode="auto">
            <a:xfrm>
              <a:off x="841375" y="5641975"/>
              <a:ext cx="10506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1" name="Freeform 5"/>
            <p:cNvSpPr>
              <a:spLocks/>
            </p:cNvSpPr>
            <p:nvPr userDrawn="1"/>
          </p:nvSpPr>
          <p:spPr bwMode="auto">
            <a:xfrm>
              <a:off x="844550" y="5651500"/>
              <a:ext cx="288925" cy="539750"/>
            </a:xfrm>
            <a:custGeom>
              <a:avLst/>
              <a:gdLst>
                <a:gd name="T0" fmla="*/ 118 w 182"/>
                <a:gd name="T1" fmla="*/ 207 h 340"/>
                <a:gd name="T2" fmla="*/ 118 w 182"/>
                <a:gd name="T3" fmla="*/ 340 h 340"/>
                <a:gd name="T4" fmla="*/ 64 w 182"/>
                <a:gd name="T5" fmla="*/ 340 h 340"/>
                <a:gd name="T6" fmla="*/ 64 w 182"/>
                <a:gd name="T7" fmla="*/ 207 h 340"/>
                <a:gd name="T8" fmla="*/ 0 w 182"/>
                <a:gd name="T9" fmla="*/ 0 h 340"/>
                <a:gd name="T10" fmla="*/ 57 w 182"/>
                <a:gd name="T11" fmla="*/ 0 h 340"/>
                <a:gd name="T12" fmla="*/ 90 w 182"/>
                <a:gd name="T13" fmla="*/ 134 h 340"/>
                <a:gd name="T14" fmla="*/ 123 w 182"/>
                <a:gd name="T15" fmla="*/ 0 h 340"/>
                <a:gd name="T16" fmla="*/ 182 w 182"/>
                <a:gd name="T17" fmla="*/ 0 h 340"/>
                <a:gd name="T18" fmla="*/ 118 w 182"/>
                <a:gd name="T19"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340">
                  <a:moveTo>
                    <a:pt x="118" y="207"/>
                  </a:moveTo>
                  <a:lnTo>
                    <a:pt x="118" y="340"/>
                  </a:lnTo>
                  <a:lnTo>
                    <a:pt x="64" y="340"/>
                  </a:lnTo>
                  <a:lnTo>
                    <a:pt x="64" y="207"/>
                  </a:lnTo>
                  <a:lnTo>
                    <a:pt x="0" y="0"/>
                  </a:lnTo>
                  <a:lnTo>
                    <a:pt x="57" y="0"/>
                  </a:lnTo>
                  <a:lnTo>
                    <a:pt x="90" y="134"/>
                  </a:lnTo>
                  <a:lnTo>
                    <a:pt x="123" y="0"/>
                  </a:lnTo>
                  <a:lnTo>
                    <a:pt x="182" y="0"/>
                  </a:lnTo>
                  <a:lnTo>
                    <a:pt x="118" y="20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2" name="Freeform 6"/>
            <p:cNvSpPr>
              <a:spLocks noEditPoints="1"/>
            </p:cNvSpPr>
            <p:nvPr userDrawn="1"/>
          </p:nvSpPr>
          <p:spPr bwMode="auto">
            <a:xfrm>
              <a:off x="1236663" y="5645150"/>
              <a:ext cx="284163" cy="552450"/>
            </a:xfrm>
            <a:custGeom>
              <a:avLst/>
              <a:gdLst>
                <a:gd name="T0" fmla="*/ 48 w 97"/>
                <a:gd name="T1" fmla="*/ 186 h 186"/>
                <a:gd name="T2" fmla="*/ 27 w 97"/>
                <a:gd name="T3" fmla="*/ 182 h 186"/>
                <a:gd name="T4" fmla="*/ 13 w 97"/>
                <a:gd name="T5" fmla="*/ 171 h 186"/>
                <a:gd name="T6" fmla="*/ 6 w 97"/>
                <a:gd name="T7" fmla="*/ 159 h 186"/>
                <a:gd name="T8" fmla="*/ 2 w 97"/>
                <a:gd name="T9" fmla="*/ 143 h 186"/>
                <a:gd name="T10" fmla="*/ 0 w 97"/>
                <a:gd name="T11" fmla="*/ 121 h 186"/>
                <a:gd name="T12" fmla="*/ 0 w 97"/>
                <a:gd name="T13" fmla="*/ 93 h 186"/>
                <a:gd name="T14" fmla="*/ 0 w 97"/>
                <a:gd name="T15" fmla="*/ 65 h 186"/>
                <a:gd name="T16" fmla="*/ 2 w 97"/>
                <a:gd name="T17" fmla="*/ 44 h 186"/>
                <a:gd name="T18" fmla="*/ 6 w 97"/>
                <a:gd name="T19" fmla="*/ 28 h 186"/>
                <a:gd name="T20" fmla="*/ 13 w 97"/>
                <a:gd name="T21" fmla="*/ 16 h 186"/>
                <a:gd name="T22" fmla="*/ 27 w 97"/>
                <a:gd name="T23" fmla="*/ 5 h 186"/>
                <a:gd name="T24" fmla="*/ 48 w 97"/>
                <a:gd name="T25" fmla="*/ 0 h 186"/>
                <a:gd name="T26" fmla="*/ 69 w 97"/>
                <a:gd name="T27" fmla="*/ 5 h 186"/>
                <a:gd name="T28" fmla="*/ 83 w 97"/>
                <a:gd name="T29" fmla="*/ 16 h 186"/>
                <a:gd name="T30" fmla="*/ 91 w 97"/>
                <a:gd name="T31" fmla="*/ 28 h 186"/>
                <a:gd name="T32" fmla="*/ 95 w 97"/>
                <a:gd name="T33" fmla="*/ 44 h 186"/>
                <a:gd name="T34" fmla="*/ 96 w 97"/>
                <a:gd name="T35" fmla="*/ 65 h 186"/>
                <a:gd name="T36" fmla="*/ 97 w 97"/>
                <a:gd name="T37" fmla="*/ 93 h 186"/>
                <a:gd name="T38" fmla="*/ 96 w 97"/>
                <a:gd name="T39" fmla="*/ 121 h 186"/>
                <a:gd name="T40" fmla="*/ 95 w 97"/>
                <a:gd name="T41" fmla="*/ 143 h 186"/>
                <a:gd name="T42" fmla="*/ 91 w 97"/>
                <a:gd name="T43" fmla="*/ 159 h 186"/>
                <a:gd name="T44" fmla="*/ 83 w 97"/>
                <a:gd name="T45" fmla="*/ 171 h 186"/>
                <a:gd name="T46" fmla="*/ 69 w 97"/>
                <a:gd name="T47" fmla="*/ 182 h 186"/>
                <a:gd name="T48" fmla="*/ 48 w 97"/>
                <a:gd name="T49" fmla="*/ 186 h 186"/>
                <a:gd name="T50" fmla="*/ 48 w 97"/>
                <a:gd name="T51" fmla="*/ 160 h 186"/>
                <a:gd name="T52" fmla="*/ 57 w 97"/>
                <a:gd name="T53" fmla="*/ 159 h 186"/>
                <a:gd name="T54" fmla="*/ 62 w 97"/>
                <a:gd name="T55" fmla="*/ 154 h 186"/>
                <a:gd name="T56" fmla="*/ 67 w 97"/>
                <a:gd name="T57" fmla="*/ 133 h 186"/>
                <a:gd name="T58" fmla="*/ 68 w 97"/>
                <a:gd name="T59" fmla="*/ 93 h 186"/>
                <a:gd name="T60" fmla="*/ 67 w 97"/>
                <a:gd name="T61" fmla="*/ 54 h 186"/>
                <a:gd name="T62" fmla="*/ 62 w 97"/>
                <a:gd name="T63" fmla="*/ 33 h 186"/>
                <a:gd name="T64" fmla="*/ 57 w 97"/>
                <a:gd name="T65" fmla="*/ 28 h 186"/>
                <a:gd name="T66" fmla="*/ 48 w 97"/>
                <a:gd name="T67" fmla="*/ 26 h 186"/>
                <a:gd name="T68" fmla="*/ 40 w 97"/>
                <a:gd name="T69" fmla="*/ 28 h 186"/>
                <a:gd name="T70" fmla="*/ 35 w 97"/>
                <a:gd name="T71" fmla="*/ 33 h 186"/>
                <a:gd name="T72" fmla="*/ 29 w 97"/>
                <a:gd name="T73" fmla="*/ 54 h 186"/>
                <a:gd name="T74" fmla="*/ 28 w 97"/>
                <a:gd name="T75" fmla="*/ 93 h 186"/>
                <a:gd name="T76" fmla="*/ 29 w 97"/>
                <a:gd name="T77" fmla="*/ 133 h 186"/>
                <a:gd name="T78" fmla="*/ 35 w 97"/>
                <a:gd name="T79" fmla="*/ 154 h 186"/>
                <a:gd name="T80" fmla="*/ 40 w 97"/>
                <a:gd name="T81" fmla="*/ 159 h 186"/>
                <a:gd name="T82" fmla="*/ 48 w 97"/>
                <a:gd name="T8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86">
                  <a:moveTo>
                    <a:pt x="48" y="186"/>
                  </a:moveTo>
                  <a:cubicBezTo>
                    <a:pt x="40" y="186"/>
                    <a:pt x="33" y="185"/>
                    <a:pt x="27" y="182"/>
                  </a:cubicBezTo>
                  <a:cubicBezTo>
                    <a:pt x="21" y="179"/>
                    <a:pt x="17" y="175"/>
                    <a:pt x="13" y="171"/>
                  </a:cubicBezTo>
                  <a:cubicBezTo>
                    <a:pt x="10" y="167"/>
                    <a:pt x="8" y="163"/>
                    <a:pt x="6" y="159"/>
                  </a:cubicBezTo>
                  <a:cubicBezTo>
                    <a:pt x="4" y="154"/>
                    <a:pt x="3" y="149"/>
                    <a:pt x="2" y="143"/>
                  </a:cubicBezTo>
                  <a:cubicBezTo>
                    <a:pt x="1" y="137"/>
                    <a:pt x="0" y="130"/>
                    <a:pt x="0" y="121"/>
                  </a:cubicBezTo>
                  <a:cubicBezTo>
                    <a:pt x="0" y="113"/>
                    <a:pt x="0" y="104"/>
                    <a:pt x="0" y="93"/>
                  </a:cubicBezTo>
                  <a:cubicBezTo>
                    <a:pt x="0" y="82"/>
                    <a:pt x="0" y="73"/>
                    <a:pt x="0" y="65"/>
                  </a:cubicBezTo>
                  <a:cubicBezTo>
                    <a:pt x="0" y="57"/>
                    <a:pt x="1" y="50"/>
                    <a:pt x="2" y="44"/>
                  </a:cubicBezTo>
                  <a:cubicBezTo>
                    <a:pt x="3" y="38"/>
                    <a:pt x="4" y="32"/>
                    <a:pt x="6" y="28"/>
                  </a:cubicBezTo>
                  <a:cubicBezTo>
                    <a:pt x="8" y="23"/>
                    <a:pt x="10" y="19"/>
                    <a:pt x="13" y="16"/>
                  </a:cubicBezTo>
                  <a:cubicBezTo>
                    <a:pt x="17" y="11"/>
                    <a:pt x="21" y="8"/>
                    <a:pt x="27" y="5"/>
                  </a:cubicBezTo>
                  <a:cubicBezTo>
                    <a:pt x="33" y="2"/>
                    <a:pt x="40" y="0"/>
                    <a:pt x="48" y="0"/>
                  </a:cubicBezTo>
                  <a:cubicBezTo>
                    <a:pt x="57" y="0"/>
                    <a:pt x="64" y="2"/>
                    <a:pt x="69" y="5"/>
                  </a:cubicBezTo>
                  <a:cubicBezTo>
                    <a:pt x="75" y="8"/>
                    <a:pt x="80" y="11"/>
                    <a:pt x="83" y="16"/>
                  </a:cubicBezTo>
                  <a:cubicBezTo>
                    <a:pt x="87" y="19"/>
                    <a:pt x="89" y="23"/>
                    <a:pt x="91" y="28"/>
                  </a:cubicBezTo>
                  <a:cubicBezTo>
                    <a:pt x="93" y="32"/>
                    <a:pt x="94" y="38"/>
                    <a:pt x="95" y="44"/>
                  </a:cubicBezTo>
                  <a:cubicBezTo>
                    <a:pt x="96" y="50"/>
                    <a:pt x="96" y="57"/>
                    <a:pt x="96" y="65"/>
                  </a:cubicBezTo>
                  <a:cubicBezTo>
                    <a:pt x="97" y="73"/>
                    <a:pt x="97" y="82"/>
                    <a:pt x="97" y="93"/>
                  </a:cubicBezTo>
                  <a:cubicBezTo>
                    <a:pt x="97" y="104"/>
                    <a:pt x="97" y="113"/>
                    <a:pt x="96" y="121"/>
                  </a:cubicBezTo>
                  <a:cubicBezTo>
                    <a:pt x="96" y="130"/>
                    <a:pt x="96" y="137"/>
                    <a:pt x="95" y="143"/>
                  </a:cubicBezTo>
                  <a:cubicBezTo>
                    <a:pt x="94" y="149"/>
                    <a:pt x="93" y="154"/>
                    <a:pt x="91" y="159"/>
                  </a:cubicBezTo>
                  <a:cubicBezTo>
                    <a:pt x="89" y="163"/>
                    <a:pt x="87" y="167"/>
                    <a:pt x="83" y="171"/>
                  </a:cubicBezTo>
                  <a:cubicBezTo>
                    <a:pt x="80" y="175"/>
                    <a:pt x="75" y="179"/>
                    <a:pt x="69" y="182"/>
                  </a:cubicBezTo>
                  <a:cubicBezTo>
                    <a:pt x="64" y="185"/>
                    <a:pt x="57" y="186"/>
                    <a:pt x="48" y="186"/>
                  </a:cubicBezTo>
                  <a:close/>
                  <a:moveTo>
                    <a:pt x="48" y="160"/>
                  </a:moveTo>
                  <a:cubicBezTo>
                    <a:pt x="52" y="160"/>
                    <a:pt x="54" y="160"/>
                    <a:pt x="57" y="159"/>
                  </a:cubicBezTo>
                  <a:cubicBezTo>
                    <a:pt x="59" y="157"/>
                    <a:pt x="61" y="156"/>
                    <a:pt x="62" y="154"/>
                  </a:cubicBezTo>
                  <a:cubicBezTo>
                    <a:pt x="65" y="149"/>
                    <a:pt x="66" y="142"/>
                    <a:pt x="67" y="133"/>
                  </a:cubicBezTo>
                  <a:cubicBezTo>
                    <a:pt x="68" y="123"/>
                    <a:pt x="68" y="110"/>
                    <a:pt x="68" y="93"/>
                  </a:cubicBezTo>
                  <a:cubicBezTo>
                    <a:pt x="68" y="77"/>
                    <a:pt x="68" y="63"/>
                    <a:pt x="67" y="54"/>
                  </a:cubicBezTo>
                  <a:cubicBezTo>
                    <a:pt x="66" y="44"/>
                    <a:pt x="65" y="37"/>
                    <a:pt x="62" y="33"/>
                  </a:cubicBezTo>
                  <a:cubicBezTo>
                    <a:pt x="61" y="31"/>
                    <a:pt x="59" y="29"/>
                    <a:pt x="57" y="28"/>
                  </a:cubicBezTo>
                  <a:cubicBezTo>
                    <a:pt x="54" y="27"/>
                    <a:pt x="52" y="26"/>
                    <a:pt x="48" y="26"/>
                  </a:cubicBezTo>
                  <a:cubicBezTo>
                    <a:pt x="45" y="26"/>
                    <a:pt x="42" y="27"/>
                    <a:pt x="40" y="28"/>
                  </a:cubicBezTo>
                  <a:cubicBezTo>
                    <a:pt x="38" y="29"/>
                    <a:pt x="36" y="31"/>
                    <a:pt x="35" y="33"/>
                  </a:cubicBezTo>
                  <a:cubicBezTo>
                    <a:pt x="32" y="37"/>
                    <a:pt x="30" y="44"/>
                    <a:pt x="29" y="54"/>
                  </a:cubicBezTo>
                  <a:cubicBezTo>
                    <a:pt x="29" y="63"/>
                    <a:pt x="28" y="77"/>
                    <a:pt x="28" y="93"/>
                  </a:cubicBezTo>
                  <a:cubicBezTo>
                    <a:pt x="28" y="110"/>
                    <a:pt x="29" y="123"/>
                    <a:pt x="29" y="133"/>
                  </a:cubicBezTo>
                  <a:cubicBezTo>
                    <a:pt x="30" y="142"/>
                    <a:pt x="32" y="149"/>
                    <a:pt x="35" y="154"/>
                  </a:cubicBezTo>
                  <a:cubicBezTo>
                    <a:pt x="36" y="156"/>
                    <a:pt x="38" y="157"/>
                    <a:pt x="40" y="159"/>
                  </a:cubicBezTo>
                  <a:cubicBezTo>
                    <a:pt x="42" y="160"/>
                    <a:pt x="45" y="160"/>
                    <a:pt x="48" y="16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3" name="Freeform 7"/>
            <p:cNvSpPr>
              <a:spLocks/>
            </p:cNvSpPr>
            <p:nvPr userDrawn="1"/>
          </p:nvSpPr>
          <p:spPr bwMode="auto">
            <a:xfrm>
              <a:off x="1663700" y="5651500"/>
              <a:ext cx="271463" cy="546100"/>
            </a:xfrm>
            <a:custGeom>
              <a:avLst/>
              <a:gdLst>
                <a:gd name="T0" fmla="*/ 93 w 93"/>
                <a:gd name="T1" fmla="*/ 137 h 184"/>
                <a:gd name="T2" fmla="*/ 80 w 93"/>
                <a:gd name="T3" fmla="*/ 171 h 184"/>
                <a:gd name="T4" fmla="*/ 47 w 93"/>
                <a:gd name="T5" fmla="*/ 184 h 184"/>
                <a:gd name="T6" fmla="*/ 13 w 93"/>
                <a:gd name="T7" fmla="*/ 171 h 184"/>
                <a:gd name="T8" fmla="*/ 0 w 93"/>
                <a:gd name="T9" fmla="*/ 137 h 184"/>
                <a:gd name="T10" fmla="*/ 0 w 93"/>
                <a:gd name="T11" fmla="*/ 0 h 184"/>
                <a:gd name="T12" fmla="*/ 29 w 93"/>
                <a:gd name="T13" fmla="*/ 0 h 184"/>
                <a:gd name="T14" fmla="*/ 29 w 93"/>
                <a:gd name="T15" fmla="*/ 136 h 184"/>
                <a:gd name="T16" fmla="*/ 33 w 93"/>
                <a:gd name="T17" fmla="*/ 153 h 184"/>
                <a:gd name="T18" fmla="*/ 47 w 93"/>
                <a:gd name="T19" fmla="*/ 158 h 184"/>
                <a:gd name="T20" fmla="*/ 60 w 93"/>
                <a:gd name="T21" fmla="*/ 153 h 184"/>
                <a:gd name="T22" fmla="*/ 64 w 93"/>
                <a:gd name="T23" fmla="*/ 136 h 184"/>
                <a:gd name="T24" fmla="*/ 64 w 93"/>
                <a:gd name="T25" fmla="*/ 0 h 184"/>
                <a:gd name="T26" fmla="*/ 93 w 93"/>
                <a:gd name="T27" fmla="*/ 0 h 184"/>
                <a:gd name="T28" fmla="*/ 93 w 93"/>
                <a:gd name="T2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84">
                  <a:moveTo>
                    <a:pt x="93" y="137"/>
                  </a:moveTo>
                  <a:cubicBezTo>
                    <a:pt x="93" y="151"/>
                    <a:pt x="89" y="162"/>
                    <a:pt x="80" y="171"/>
                  </a:cubicBezTo>
                  <a:cubicBezTo>
                    <a:pt x="72" y="180"/>
                    <a:pt x="60" y="184"/>
                    <a:pt x="47" y="184"/>
                  </a:cubicBezTo>
                  <a:cubicBezTo>
                    <a:pt x="33" y="184"/>
                    <a:pt x="21" y="180"/>
                    <a:pt x="13" y="171"/>
                  </a:cubicBezTo>
                  <a:cubicBezTo>
                    <a:pt x="4" y="162"/>
                    <a:pt x="0" y="151"/>
                    <a:pt x="0" y="137"/>
                  </a:cubicBezTo>
                  <a:cubicBezTo>
                    <a:pt x="0" y="0"/>
                    <a:pt x="0" y="0"/>
                    <a:pt x="0" y="0"/>
                  </a:cubicBezTo>
                  <a:cubicBezTo>
                    <a:pt x="29" y="0"/>
                    <a:pt x="29" y="0"/>
                    <a:pt x="29" y="0"/>
                  </a:cubicBezTo>
                  <a:cubicBezTo>
                    <a:pt x="29" y="136"/>
                    <a:pt x="29" y="136"/>
                    <a:pt x="29" y="136"/>
                  </a:cubicBezTo>
                  <a:cubicBezTo>
                    <a:pt x="29" y="144"/>
                    <a:pt x="30" y="150"/>
                    <a:pt x="33" y="153"/>
                  </a:cubicBezTo>
                  <a:cubicBezTo>
                    <a:pt x="36" y="157"/>
                    <a:pt x="41" y="158"/>
                    <a:pt x="47" y="158"/>
                  </a:cubicBezTo>
                  <a:cubicBezTo>
                    <a:pt x="52" y="158"/>
                    <a:pt x="57" y="157"/>
                    <a:pt x="60" y="153"/>
                  </a:cubicBezTo>
                  <a:cubicBezTo>
                    <a:pt x="63" y="150"/>
                    <a:pt x="64" y="144"/>
                    <a:pt x="64" y="136"/>
                  </a:cubicBezTo>
                  <a:cubicBezTo>
                    <a:pt x="64" y="0"/>
                    <a:pt x="64" y="0"/>
                    <a:pt x="64" y="0"/>
                  </a:cubicBezTo>
                  <a:cubicBezTo>
                    <a:pt x="93" y="0"/>
                    <a:pt x="93" y="0"/>
                    <a:pt x="93" y="0"/>
                  </a:cubicBezTo>
                  <a:lnTo>
                    <a:pt x="93" y="13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4" name="Freeform 8"/>
            <p:cNvSpPr>
              <a:spLocks noEditPoints="1"/>
            </p:cNvSpPr>
            <p:nvPr userDrawn="1"/>
          </p:nvSpPr>
          <p:spPr bwMode="auto">
            <a:xfrm>
              <a:off x="2303463" y="5651500"/>
              <a:ext cx="279400" cy="539750"/>
            </a:xfrm>
            <a:custGeom>
              <a:avLst/>
              <a:gdLst>
                <a:gd name="T0" fmla="*/ 46 w 95"/>
                <a:gd name="T1" fmla="*/ 0 h 182"/>
                <a:gd name="T2" fmla="*/ 67 w 95"/>
                <a:gd name="T3" fmla="*/ 5 h 182"/>
                <a:gd name="T4" fmla="*/ 81 w 95"/>
                <a:gd name="T5" fmla="*/ 15 h 182"/>
                <a:gd name="T6" fmla="*/ 89 w 95"/>
                <a:gd name="T7" fmla="*/ 27 h 182"/>
                <a:gd name="T8" fmla="*/ 93 w 95"/>
                <a:gd name="T9" fmla="*/ 43 h 182"/>
                <a:gd name="T10" fmla="*/ 94 w 95"/>
                <a:gd name="T11" fmla="*/ 63 h 182"/>
                <a:gd name="T12" fmla="*/ 95 w 95"/>
                <a:gd name="T13" fmla="*/ 91 h 182"/>
                <a:gd name="T14" fmla="*/ 94 w 95"/>
                <a:gd name="T15" fmla="*/ 119 h 182"/>
                <a:gd name="T16" fmla="*/ 93 w 95"/>
                <a:gd name="T17" fmla="*/ 140 h 182"/>
                <a:gd name="T18" fmla="*/ 89 w 95"/>
                <a:gd name="T19" fmla="*/ 155 h 182"/>
                <a:gd name="T20" fmla="*/ 81 w 95"/>
                <a:gd name="T21" fmla="*/ 167 h 182"/>
                <a:gd name="T22" fmla="*/ 67 w 95"/>
                <a:gd name="T23" fmla="*/ 178 h 182"/>
                <a:gd name="T24" fmla="*/ 46 w 95"/>
                <a:gd name="T25" fmla="*/ 182 h 182"/>
                <a:gd name="T26" fmla="*/ 0 w 95"/>
                <a:gd name="T27" fmla="*/ 182 h 182"/>
                <a:gd name="T28" fmla="*/ 0 w 95"/>
                <a:gd name="T29" fmla="*/ 0 h 182"/>
                <a:gd name="T30" fmla="*/ 46 w 95"/>
                <a:gd name="T31" fmla="*/ 0 h 182"/>
                <a:gd name="T32" fmla="*/ 28 w 95"/>
                <a:gd name="T33" fmla="*/ 26 h 182"/>
                <a:gd name="T34" fmla="*/ 28 w 95"/>
                <a:gd name="T35" fmla="*/ 156 h 182"/>
                <a:gd name="T36" fmla="*/ 45 w 95"/>
                <a:gd name="T37" fmla="*/ 156 h 182"/>
                <a:gd name="T38" fmla="*/ 54 w 95"/>
                <a:gd name="T39" fmla="*/ 154 h 182"/>
                <a:gd name="T40" fmla="*/ 60 w 95"/>
                <a:gd name="T41" fmla="*/ 149 h 182"/>
                <a:gd name="T42" fmla="*/ 65 w 95"/>
                <a:gd name="T43" fmla="*/ 129 h 182"/>
                <a:gd name="T44" fmla="*/ 66 w 95"/>
                <a:gd name="T45" fmla="*/ 91 h 182"/>
                <a:gd name="T46" fmla="*/ 65 w 95"/>
                <a:gd name="T47" fmla="*/ 53 h 182"/>
                <a:gd name="T48" fmla="*/ 60 w 95"/>
                <a:gd name="T49" fmla="*/ 33 h 182"/>
                <a:gd name="T50" fmla="*/ 54 w 95"/>
                <a:gd name="T51" fmla="*/ 28 h 182"/>
                <a:gd name="T52" fmla="*/ 45 w 95"/>
                <a:gd name="T53" fmla="*/ 26 h 182"/>
                <a:gd name="T54" fmla="*/ 28 w 95"/>
                <a:gd name="T5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82">
                  <a:moveTo>
                    <a:pt x="46" y="0"/>
                  </a:moveTo>
                  <a:cubicBezTo>
                    <a:pt x="55" y="0"/>
                    <a:pt x="62" y="2"/>
                    <a:pt x="67" y="5"/>
                  </a:cubicBezTo>
                  <a:cubicBezTo>
                    <a:pt x="73" y="7"/>
                    <a:pt x="78" y="11"/>
                    <a:pt x="81" y="15"/>
                  </a:cubicBezTo>
                  <a:cubicBezTo>
                    <a:pt x="84" y="19"/>
                    <a:pt x="87" y="23"/>
                    <a:pt x="89" y="27"/>
                  </a:cubicBezTo>
                  <a:cubicBezTo>
                    <a:pt x="90" y="31"/>
                    <a:pt x="92" y="37"/>
                    <a:pt x="93" y="43"/>
                  </a:cubicBezTo>
                  <a:cubicBezTo>
                    <a:pt x="93" y="49"/>
                    <a:pt x="94" y="56"/>
                    <a:pt x="94" y="63"/>
                  </a:cubicBezTo>
                  <a:cubicBezTo>
                    <a:pt x="94" y="71"/>
                    <a:pt x="95" y="81"/>
                    <a:pt x="95" y="91"/>
                  </a:cubicBezTo>
                  <a:cubicBezTo>
                    <a:pt x="95" y="102"/>
                    <a:pt x="94" y="111"/>
                    <a:pt x="94" y="119"/>
                  </a:cubicBezTo>
                  <a:cubicBezTo>
                    <a:pt x="94" y="127"/>
                    <a:pt x="93" y="134"/>
                    <a:pt x="93" y="140"/>
                  </a:cubicBezTo>
                  <a:cubicBezTo>
                    <a:pt x="92" y="146"/>
                    <a:pt x="90" y="151"/>
                    <a:pt x="89" y="155"/>
                  </a:cubicBezTo>
                  <a:cubicBezTo>
                    <a:pt x="87" y="160"/>
                    <a:pt x="84" y="164"/>
                    <a:pt x="81" y="167"/>
                  </a:cubicBezTo>
                  <a:cubicBezTo>
                    <a:pt x="78" y="171"/>
                    <a:pt x="73" y="175"/>
                    <a:pt x="67" y="178"/>
                  </a:cubicBezTo>
                  <a:cubicBezTo>
                    <a:pt x="62" y="181"/>
                    <a:pt x="55" y="182"/>
                    <a:pt x="46" y="182"/>
                  </a:cubicBezTo>
                  <a:cubicBezTo>
                    <a:pt x="0" y="182"/>
                    <a:pt x="0" y="182"/>
                    <a:pt x="0" y="182"/>
                  </a:cubicBezTo>
                  <a:cubicBezTo>
                    <a:pt x="0" y="0"/>
                    <a:pt x="0" y="0"/>
                    <a:pt x="0" y="0"/>
                  </a:cubicBezTo>
                  <a:lnTo>
                    <a:pt x="46" y="0"/>
                  </a:lnTo>
                  <a:close/>
                  <a:moveTo>
                    <a:pt x="28" y="26"/>
                  </a:moveTo>
                  <a:cubicBezTo>
                    <a:pt x="28" y="156"/>
                    <a:pt x="28" y="156"/>
                    <a:pt x="28" y="156"/>
                  </a:cubicBezTo>
                  <a:cubicBezTo>
                    <a:pt x="45" y="156"/>
                    <a:pt x="45" y="156"/>
                    <a:pt x="45" y="156"/>
                  </a:cubicBezTo>
                  <a:cubicBezTo>
                    <a:pt x="49" y="156"/>
                    <a:pt x="52" y="156"/>
                    <a:pt x="54" y="154"/>
                  </a:cubicBezTo>
                  <a:cubicBezTo>
                    <a:pt x="57" y="153"/>
                    <a:pt x="58" y="151"/>
                    <a:pt x="60" y="149"/>
                  </a:cubicBezTo>
                  <a:cubicBezTo>
                    <a:pt x="63" y="145"/>
                    <a:pt x="64" y="138"/>
                    <a:pt x="65" y="129"/>
                  </a:cubicBezTo>
                  <a:cubicBezTo>
                    <a:pt x="66" y="120"/>
                    <a:pt x="66" y="107"/>
                    <a:pt x="66" y="91"/>
                  </a:cubicBezTo>
                  <a:cubicBezTo>
                    <a:pt x="66" y="75"/>
                    <a:pt x="66" y="62"/>
                    <a:pt x="65" y="53"/>
                  </a:cubicBezTo>
                  <a:cubicBezTo>
                    <a:pt x="64" y="44"/>
                    <a:pt x="63" y="38"/>
                    <a:pt x="60" y="33"/>
                  </a:cubicBezTo>
                  <a:cubicBezTo>
                    <a:pt x="58" y="31"/>
                    <a:pt x="57" y="29"/>
                    <a:pt x="54" y="28"/>
                  </a:cubicBezTo>
                  <a:cubicBezTo>
                    <a:pt x="52" y="27"/>
                    <a:pt x="49" y="26"/>
                    <a:pt x="45" y="26"/>
                  </a:cubicBezTo>
                  <a:lnTo>
                    <a:pt x="28" y="2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5" name="Freeform 9"/>
            <p:cNvSpPr>
              <a:spLocks/>
            </p:cNvSpPr>
            <p:nvPr userDrawn="1"/>
          </p:nvSpPr>
          <p:spPr bwMode="auto">
            <a:xfrm>
              <a:off x="2728913" y="5651500"/>
              <a:ext cx="222250" cy="539750"/>
            </a:xfrm>
            <a:custGeom>
              <a:avLst/>
              <a:gdLst>
                <a:gd name="T0" fmla="*/ 140 w 140"/>
                <a:gd name="T1" fmla="*/ 48 h 340"/>
                <a:gd name="T2" fmla="*/ 51 w 140"/>
                <a:gd name="T3" fmla="*/ 48 h 340"/>
                <a:gd name="T4" fmla="*/ 51 w 140"/>
                <a:gd name="T5" fmla="*/ 144 h 340"/>
                <a:gd name="T6" fmla="*/ 129 w 140"/>
                <a:gd name="T7" fmla="*/ 144 h 340"/>
                <a:gd name="T8" fmla="*/ 129 w 140"/>
                <a:gd name="T9" fmla="*/ 192 h 340"/>
                <a:gd name="T10" fmla="*/ 51 w 140"/>
                <a:gd name="T11" fmla="*/ 192 h 340"/>
                <a:gd name="T12" fmla="*/ 51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1" y="48"/>
                  </a:lnTo>
                  <a:lnTo>
                    <a:pt x="51" y="144"/>
                  </a:lnTo>
                  <a:lnTo>
                    <a:pt x="129" y="144"/>
                  </a:lnTo>
                  <a:lnTo>
                    <a:pt x="129" y="192"/>
                  </a:lnTo>
                  <a:lnTo>
                    <a:pt x="51" y="192"/>
                  </a:lnTo>
                  <a:lnTo>
                    <a:pt x="51" y="292"/>
                  </a:lnTo>
                  <a:lnTo>
                    <a:pt x="140" y="292"/>
                  </a:lnTo>
                  <a:lnTo>
                    <a:pt x="140" y="340"/>
                  </a:lnTo>
                  <a:lnTo>
                    <a:pt x="0" y="340"/>
                  </a:lnTo>
                  <a:lnTo>
                    <a:pt x="0" y="0"/>
                  </a:lnTo>
                  <a:lnTo>
                    <a:pt x="140" y="0"/>
                  </a:lnTo>
                  <a:lnTo>
                    <a:pt x="140"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6" name="Freeform 10"/>
            <p:cNvSpPr>
              <a:spLocks/>
            </p:cNvSpPr>
            <p:nvPr userDrawn="1"/>
          </p:nvSpPr>
          <p:spPr bwMode="auto">
            <a:xfrm>
              <a:off x="3082925" y="5648325"/>
              <a:ext cx="274638" cy="549275"/>
            </a:xfrm>
            <a:custGeom>
              <a:avLst/>
              <a:gdLst>
                <a:gd name="T0" fmla="*/ 47 w 94"/>
                <a:gd name="T1" fmla="*/ 0 h 185"/>
                <a:gd name="T2" fmla="*/ 80 w 94"/>
                <a:gd name="T3" fmla="*/ 11 h 185"/>
                <a:gd name="T4" fmla="*/ 90 w 94"/>
                <a:gd name="T5" fmla="*/ 27 h 185"/>
                <a:gd name="T6" fmla="*/ 93 w 94"/>
                <a:gd name="T7" fmla="*/ 50 h 185"/>
                <a:gd name="T8" fmla="*/ 64 w 94"/>
                <a:gd name="T9" fmla="*/ 50 h 185"/>
                <a:gd name="T10" fmla="*/ 64 w 94"/>
                <a:gd name="T11" fmla="*/ 39 h 185"/>
                <a:gd name="T12" fmla="*/ 60 w 94"/>
                <a:gd name="T13" fmla="*/ 31 h 185"/>
                <a:gd name="T14" fmla="*/ 47 w 94"/>
                <a:gd name="T15" fmla="*/ 26 h 185"/>
                <a:gd name="T16" fmla="*/ 40 w 94"/>
                <a:gd name="T17" fmla="*/ 27 h 185"/>
                <a:gd name="T18" fmla="*/ 35 w 94"/>
                <a:gd name="T19" fmla="*/ 31 h 185"/>
                <a:gd name="T20" fmla="*/ 30 w 94"/>
                <a:gd name="T21" fmla="*/ 49 h 185"/>
                <a:gd name="T22" fmla="*/ 31 w 94"/>
                <a:gd name="T23" fmla="*/ 58 h 185"/>
                <a:gd name="T24" fmla="*/ 33 w 94"/>
                <a:gd name="T25" fmla="*/ 64 h 185"/>
                <a:gd name="T26" fmla="*/ 37 w 94"/>
                <a:gd name="T27" fmla="*/ 69 h 185"/>
                <a:gd name="T28" fmla="*/ 45 w 94"/>
                <a:gd name="T29" fmla="*/ 73 h 185"/>
                <a:gd name="T30" fmla="*/ 67 w 94"/>
                <a:gd name="T31" fmla="*/ 82 h 185"/>
                <a:gd name="T32" fmla="*/ 80 w 94"/>
                <a:gd name="T33" fmla="*/ 89 h 185"/>
                <a:gd name="T34" fmla="*/ 89 w 94"/>
                <a:gd name="T35" fmla="*/ 99 h 185"/>
                <a:gd name="T36" fmla="*/ 93 w 94"/>
                <a:gd name="T37" fmla="*/ 113 h 185"/>
                <a:gd name="T38" fmla="*/ 94 w 94"/>
                <a:gd name="T39" fmla="*/ 133 h 185"/>
                <a:gd name="T40" fmla="*/ 92 w 94"/>
                <a:gd name="T41" fmla="*/ 157 h 185"/>
                <a:gd name="T42" fmla="*/ 82 w 94"/>
                <a:gd name="T43" fmla="*/ 173 h 185"/>
                <a:gd name="T44" fmla="*/ 68 w 94"/>
                <a:gd name="T45" fmla="*/ 182 h 185"/>
                <a:gd name="T46" fmla="*/ 47 w 94"/>
                <a:gd name="T47" fmla="*/ 185 h 185"/>
                <a:gd name="T48" fmla="*/ 12 w 94"/>
                <a:gd name="T49" fmla="*/ 173 h 185"/>
                <a:gd name="T50" fmla="*/ 2 w 94"/>
                <a:gd name="T51" fmla="*/ 157 h 185"/>
                <a:gd name="T52" fmla="*/ 0 w 94"/>
                <a:gd name="T53" fmla="*/ 134 h 185"/>
                <a:gd name="T54" fmla="*/ 29 w 94"/>
                <a:gd name="T55" fmla="*/ 134 h 185"/>
                <a:gd name="T56" fmla="*/ 30 w 94"/>
                <a:gd name="T57" fmla="*/ 146 h 185"/>
                <a:gd name="T58" fmla="*/ 34 w 94"/>
                <a:gd name="T59" fmla="*/ 154 h 185"/>
                <a:gd name="T60" fmla="*/ 39 w 94"/>
                <a:gd name="T61" fmla="*/ 158 h 185"/>
                <a:gd name="T62" fmla="*/ 47 w 94"/>
                <a:gd name="T63" fmla="*/ 159 h 185"/>
                <a:gd name="T64" fmla="*/ 61 w 94"/>
                <a:gd name="T65" fmla="*/ 154 h 185"/>
                <a:gd name="T66" fmla="*/ 65 w 94"/>
                <a:gd name="T67" fmla="*/ 146 h 185"/>
                <a:gd name="T68" fmla="*/ 66 w 94"/>
                <a:gd name="T69" fmla="*/ 134 h 185"/>
                <a:gd name="T70" fmla="*/ 65 w 94"/>
                <a:gd name="T71" fmla="*/ 122 h 185"/>
                <a:gd name="T72" fmla="*/ 62 w 94"/>
                <a:gd name="T73" fmla="*/ 114 h 185"/>
                <a:gd name="T74" fmla="*/ 57 w 94"/>
                <a:gd name="T75" fmla="*/ 108 h 185"/>
                <a:gd name="T76" fmla="*/ 48 w 94"/>
                <a:gd name="T77" fmla="*/ 104 h 185"/>
                <a:gd name="T78" fmla="*/ 27 w 94"/>
                <a:gd name="T79" fmla="*/ 95 h 185"/>
                <a:gd name="T80" fmla="*/ 15 w 94"/>
                <a:gd name="T81" fmla="*/ 89 h 185"/>
                <a:gd name="T82" fmla="*/ 7 w 94"/>
                <a:gd name="T83" fmla="*/ 80 h 185"/>
                <a:gd name="T84" fmla="*/ 3 w 94"/>
                <a:gd name="T85" fmla="*/ 67 h 185"/>
                <a:gd name="T86" fmla="*/ 1 w 94"/>
                <a:gd name="T87" fmla="*/ 49 h 185"/>
                <a:gd name="T88" fmla="*/ 5 w 94"/>
                <a:gd name="T89" fmla="*/ 27 h 185"/>
                <a:gd name="T90" fmla="*/ 16 w 94"/>
                <a:gd name="T91" fmla="*/ 11 h 185"/>
                <a:gd name="T92" fmla="*/ 30 w 94"/>
                <a:gd name="T93" fmla="*/ 3 h 185"/>
                <a:gd name="T94" fmla="*/ 47 w 94"/>
                <a:gd name="T9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85">
                  <a:moveTo>
                    <a:pt x="47" y="0"/>
                  </a:moveTo>
                  <a:cubicBezTo>
                    <a:pt x="62" y="0"/>
                    <a:pt x="72" y="3"/>
                    <a:pt x="80" y="11"/>
                  </a:cubicBezTo>
                  <a:cubicBezTo>
                    <a:pt x="85" y="15"/>
                    <a:pt x="88" y="21"/>
                    <a:pt x="90" y="27"/>
                  </a:cubicBezTo>
                  <a:cubicBezTo>
                    <a:pt x="92" y="34"/>
                    <a:pt x="93" y="42"/>
                    <a:pt x="93" y="50"/>
                  </a:cubicBezTo>
                  <a:cubicBezTo>
                    <a:pt x="64" y="50"/>
                    <a:pt x="64" y="50"/>
                    <a:pt x="64" y="50"/>
                  </a:cubicBezTo>
                  <a:cubicBezTo>
                    <a:pt x="64" y="46"/>
                    <a:pt x="64" y="43"/>
                    <a:pt x="64" y="39"/>
                  </a:cubicBezTo>
                  <a:cubicBezTo>
                    <a:pt x="63" y="36"/>
                    <a:pt x="62" y="33"/>
                    <a:pt x="60" y="31"/>
                  </a:cubicBezTo>
                  <a:cubicBezTo>
                    <a:pt x="57" y="27"/>
                    <a:pt x="53" y="26"/>
                    <a:pt x="47" y="26"/>
                  </a:cubicBezTo>
                  <a:cubicBezTo>
                    <a:pt x="44" y="26"/>
                    <a:pt x="42" y="26"/>
                    <a:pt x="40" y="27"/>
                  </a:cubicBezTo>
                  <a:cubicBezTo>
                    <a:pt x="38" y="28"/>
                    <a:pt x="36" y="29"/>
                    <a:pt x="35" y="31"/>
                  </a:cubicBezTo>
                  <a:cubicBezTo>
                    <a:pt x="32" y="34"/>
                    <a:pt x="30" y="40"/>
                    <a:pt x="30" y="49"/>
                  </a:cubicBezTo>
                  <a:cubicBezTo>
                    <a:pt x="30" y="52"/>
                    <a:pt x="30" y="55"/>
                    <a:pt x="31" y="58"/>
                  </a:cubicBezTo>
                  <a:cubicBezTo>
                    <a:pt x="31" y="61"/>
                    <a:pt x="32" y="63"/>
                    <a:pt x="33" y="64"/>
                  </a:cubicBezTo>
                  <a:cubicBezTo>
                    <a:pt x="34" y="66"/>
                    <a:pt x="35" y="68"/>
                    <a:pt x="37" y="69"/>
                  </a:cubicBezTo>
                  <a:cubicBezTo>
                    <a:pt x="39" y="71"/>
                    <a:pt x="42" y="72"/>
                    <a:pt x="45" y="73"/>
                  </a:cubicBezTo>
                  <a:cubicBezTo>
                    <a:pt x="67" y="82"/>
                    <a:pt x="67" y="82"/>
                    <a:pt x="67" y="82"/>
                  </a:cubicBezTo>
                  <a:cubicBezTo>
                    <a:pt x="72" y="84"/>
                    <a:pt x="77" y="86"/>
                    <a:pt x="80" y="89"/>
                  </a:cubicBezTo>
                  <a:cubicBezTo>
                    <a:pt x="84" y="92"/>
                    <a:pt x="87" y="95"/>
                    <a:pt x="89" y="99"/>
                  </a:cubicBezTo>
                  <a:cubicBezTo>
                    <a:pt x="91" y="103"/>
                    <a:pt x="92" y="108"/>
                    <a:pt x="93" y="113"/>
                  </a:cubicBezTo>
                  <a:cubicBezTo>
                    <a:pt x="94" y="119"/>
                    <a:pt x="94" y="125"/>
                    <a:pt x="94" y="133"/>
                  </a:cubicBezTo>
                  <a:cubicBezTo>
                    <a:pt x="94" y="142"/>
                    <a:pt x="93" y="150"/>
                    <a:pt x="92" y="157"/>
                  </a:cubicBezTo>
                  <a:cubicBezTo>
                    <a:pt x="90" y="163"/>
                    <a:pt x="87" y="169"/>
                    <a:pt x="82" y="173"/>
                  </a:cubicBezTo>
                  <a:cubicBezTo>
                    <a:pt x="79" y="177"/>
                    <a:pt x="74" y="179"/>
                    <a:pt x="68" y="182"/>
                  </a:cubicBezTo>
                  <a:cubicBezTo>
                    <a:pt x="62" y="184"/>
                    <a:pt x="55" y="185"/>
                    <a:pt x="47" y="185"/>
                  </a:cubicBezTo>
                  <a:cubicBezTo>
                    <a:pt x="31" y="185"/>
                    <a:pt x="20" y="181"/>
                    <a:pt x="12" y="173"/>
                  </a:cubicBezTo>
                  <a:cubicBezTo>
                    <a:pt x="7" y="169"/>
                    <a:pt x="4" y="163"/>
                    <a:pt x="2" y="157"/>
                  </a:cubicBezTo>
                  <a:cubicBezTo>
                    <a:pt x="1" y="151"/>
                    <a:pt x="0" y="144"/>
                    <a:pt x="0" y="134"/>
                  </a:cubicBezTo>
                  <a:cubicBezTo>
                    <a:pt x="29" y="134"/>
                    <a:pt x="29" y="134"/>
                    <a:pt x="29" y="134"/>
                  </a:cubicBezTo>
                  <a:cubicBezTo>
                    <a:pt x="29" y="139"/>
                    <a:pt x="29" y="143"/>
                    <a:pt x="30" y="146"/>
                  </a:cubicBezTo>
                  <a:cubicBezTo>
                    <a:pt x="30" y="149"/>
                    <a:pt x="32" y="152"/>
                    <a:pt x="34" y="154"/>
                  </a:cubicBezTo>
                  <a:cubicBezTo>
                    <a:pt x="35" y="156"/>
                    <a:pt x="37" y="157"/>
                    <a:pt x="39" y="158"/>
                  </a:cubicBezTo>
                  <a:cubicBezTo>
                    <a:pt x="41" y="159"/>
                    <a:pt x="44" y="159"/>
                    <a:pt x="47" y="159"/>
                  </a:cubicBezTo>
                  <a:cubicBezTo>
                    <a:pt x="53" y="159"/>
                    <a:pt x="58" y="157"/>
                    <a:pt x="61" y="154"/>
                  </a:cubicBezTo>
                  <a:cubicBezTo>
                    <a:pt x="63" y="152"/>
                    <a:pt x="64" y="149"/>
                    <a:pt x="65" y="146"/>
                  </a:cubicBezTo>
                  <a:cubicBezTo>
                    <a:pt x="65" y="143"/>
                    <a:pt x="66" y="139"/>
                    <a:pt x="66" y="134"/>
                  </a:cubicBezTo>
                  <a:cubicBezTo>
                    <a:pt x="66" y="129"/>
                    <a:pt x="65" y="125"/>
                    <a:pt x="65" y="122"/>
                  </a:cubicBezTo>
                  <a:cubicBezTo>
                    <a:pt x="65" y="119"/>
                    <a:pt x="64" y="116"/>
                    <a:pt x="62" y="114"/>
                  </a:cubicBezTo>
                  <a:cubicBezTo>
                    <a:pt x="61" y="112"/>
                    <a:pt x="59" y="110"/>
                    <a:pt x="57" y="108"/>
                  </a:cubicBezTo>
                  <a:cubicBezTo>
                    <a:pt x="55" y="107"/>
                    <a:pt x="52" y="105"/>
                    <a:pt x="48" y="104"/>
                  </a:cubicBezTo>
                  <a:cubicBezTo>
                    <a:pt x="27" y="95"/>
                    <a:pt x="27" y="95"/>
                    <a:pt x="27" y="95"/>
                  </a:cubicBezTo>
                  <a:cubicBezTo>
                    <a:pt x="22" y="93"/>
                    <a:pt x="18" y="91"/>
                    <a:pt x="15" y="89"/>
                  </a:cubicBezTo>
                  <a:cubicBezTo>
                    <a:pt x="12" y="86"/>
                    <a:pt x="9" y="83"/>
                    <a:pt x="7" y="80"/>
                  </a:cubicBezTo>
                  <a:cubicBezTo>
                    <a:pt x="5" y="76"/>
                    <a:pt x="4" y="72"/>
                    <a:pt x="3" y="67"/>
                  </a:cubicBezTo>
                  <a:cubicBezTo>
                    <a:pt x="2" y="62"/>
                    <a:pt x="1" y="56"/>
                    <a:pt x="1" y="49"/>
                  </a:cubicBezTo>
                  <a:cubicBezTo>
                    <a:pt x="1" y="41"/>
                    <a:pt x="3" y="34"/>
                    <a:pt x="5" y="27"/>
                  </a:cubicBezTo>
                  <a:cubicBezTo>
                    <a:pt x="8" y="21"/>
                    <a:pt x="11" y="15"/>
                    <a:pt x="16" y="11"/>
                  </a:cubicBezTo>
                  <a:cubicBezTo>
                    <a:pt x="20" y="7"/>
                    <a:pt x="25" y="5"/>
                    <a:pt x="30" y="3"/>
                  </a:cubicBezTo>
                  <a:cubicBezTo>
                    <a:pt x="35" y="1"/>
                    <a:pt x="41" y="0"/>
                    <a:pt x="47"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7" name="Freeform 11"/>
            <p:cNvSpPr>
              <a:spLocks/>
            </p:cNvSpPr>
            <p:nvPr userDrawn="1"/>
          </p:nvSpPr>
          <p:spPr bwMode="auto">
            <a:xfrm>
              <a:off x="3500438" y="5651500"/>
              <a:ext cx="225425" cy="539750"/>
            </a:xfrm>
            <a:custGeom>
              <a:avLst/>
              <a:gdLst>
                <a:gd name="T0" fmla="*/ 142 w 142"/>
                <a:gd name="T1" fmla="*/ 48 h 340"/>
                <a:gd name="T2" fmla="*/ 54 w 142"/>
                <a:gd name="T3" fmla="*/ 48 h 340"/>
                <a:gd name="T4" fmla="*/ 54 w 142"/>
                <a:gd name="T5" fmla="*/ 144 h 340"/>
                <a:gd name="T6" fmla="*/ 129 w 142"/>
                <a:gd name="T7" fmla="*/ 144 h 340"/>
                <a:gd name="T8" fmla="*/ 129 w 142"/>
                <a:gd name="T9" fmla="*/ 192 h 340"/>
                <a:gd name="T10" fmla="*/ 54 w 142"/>
                <a:gd name="T11" fmla="*/ 192 h 340"/>
                <a:gd name="T12" fmla="*/ 54 w 142"/>
                <a:gd name="T13" fmla="*/ 292 h 340"/>
                <a:gd name="T14" fmla="*/ 142 w 142"/>
                <a:gd name="T15" fmla="*/ 292 h 340"/>
                <a:gd name="T16" fmla="*/ 142 w 142"/>
                <a:gd name="T17" fmla="*/ 340 h 340"/>
                <a:gd name="T18" fmla="*/ 0 w 142"/>
                <a:gd name="T19" fmla="*/ 340 h 340"/>
                <a:gd name="T20" fmla="*/ 0 w 142"/>
                <a:gd name="T21" fmla="*/ 0 h 340"/>
                <a:gd name="T22" fmla="*/ 142 w 142"/>
                <a:gd name="T23" fmla="*/ 0 h 340"/>
                <a:gd name="T24" fmla="*/ 142 w 142"/>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340">
                  <a:moveTo>
                    <a:pt x="142" y="48"/>
                  </a:moveTo>
                  <a:lnTo>
                    <a:pt x="54" y="48"/>
                  </a:lnTo>
                  <a:lnTo>
                    <a:pt x="54" y="144"/>
                  </a:lnTo>
                  <a:lnTo>
                    <a:pt x="129" y="144"/>
                  </a:lnTo>
                  <a:lnTo>
                    <a:pt x="129" y="192"/>
                  </a:lnTo>
                  <a:lnTo>
                    <a:pt x="54" y="192"/>
                  </a:lnTo>
                  <a:lnTo>
                    <a:pt x="54" y="292"/>
                  </a:lnTo>
                  <a:lnTo>
                    <a:pt x="142" y="292"/>
                  </a:lnTo>
                  <a:lnTo>
                    <a:pt x="142" y="340"/>
                  </a:lnTo>
                  <a:lnTo>
                    <a:pt x="0" y="340"/>
                  </a:lnTo>
                  <a:lnTo>
                    <a:pt x="0" y="0"/>
                  </a:lnTo>
                  <a:lnTo>
                    <a:pt x="142" y="0"/>
                  </a:lnTo>
                  <a:lnTo>
                    <a:pt x="142"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8" name="Freeform 12"/>
            <p:cNvSpPr>
              <a:spLocks noEditPoints="1"/>
            </p:cNvSpPr>
            <p:nvPr userDrawn="1"/>
          </p:nvSpPr>
          <p:spPr bwMode="auto">
            <a:xfrm>
              <a:off x="3867150" y="5651500"/>
              <a:ext cx="288925" cy="539750"/>
            </a:xfrm>
            <a:custGeom>
              <a:avLst/>
              <a:gdLst>
                <a:gd name="T0" fmla="*/ 46 w 99"/>
                <a:gd name="T1" fmla="*/ 0 h 182"/>
                <a:gd name="T2" fmla="*/ 82 w 99"/>
                <a:gd name="T3" fmla="*/ 13 h 182"/>
                <a:gd name="T4" fmla="*/ 93 w 99"/>
                <a:gd name="T5" fmla="*/ 54 h 182"/>
                <a:gd name="T6" fmla="*/ 88 w 99"/>
                <a:gd name="T7" fmla="*/ 83 h 182"/>
                <a:gd name="T8" fmla="*/ 72 w 99"/>
                <a:gd name="T9" fmla="*/ 101 h 182"/>
                <a:gd name="T10" fmla="*/ 99 w 99"/>
                <a:gd name="T11" fmla="*/ 182 h 182"/>
                <a:gd name="T12" fmla="*/ 69 w 99"/>
                <a:gd name="T13" fmla="*/ 182 h 182"/>
                <a:gd name="T14" fmla="*/ 45 w 99"/>
                <a:gd name="T15" fmla="*/ 108 h 182"/>
                <a:gd name="T16" fmla="*/ 29 w 99"/>
                <a:gd name="T17" fmla="*/ 108 h 182"/>
                <a:gd name="T18" fmla="*/ 29 w 99"/>
                <a:gd name="T19" fmla="*/ 182 h 182"/>
                <a:gd name="T20" fmla="*/ 0 w 99"/>
                <a:gd name="T21" fmla="*/ 182 h 182"/>
                <a:gd name="T22" fmla="*/ 0 w 99"/>
                <a:gd name="T23" fmla="*/ 0 h 182"/>
                <a:gd name="T24" fmla="*/ 46 w 99"/>
                <a:gd name="T25" fmla="*/ 0 h 182"/>
                <a:gd name="T26" fmla="*/ 29 w 99"/>
                <a:gd name="T27" fmla="*/ 26 h 182"/>
                <a:gd name="T28" fmla="*/ 29 w 99"/>
                <a:gd name="T29" fmla="*/ 82 h 182"/>
                <a:gd name="T30" fmla="*/ 46 w 99"/>
                <a:gd name="T31" fmla="*/ 82 h 182"/>
                <a:gd name="T32" fmla="*/ 56 w 99"/>
                <a:gd name="T33" fmla="*/ 80 h 182"/>
                <a:gd name="T34" fmla="*/ 61 w 99"/>
                <a:gd name="T35" fmla="*/ 74 h 182"/>
                <a:gd name="T36" fmla="*/ 63 w 99"/>
                <a:gd name="T37" fmla="*/ 65 h 182"/>
                <a:gd name="T38" fmla="*/ 64 w 99"/>
                <a:gd name="T39" fmla="*/ 54 h 182"/>
                <a:gd name="T40" fmla="*/ 63 w 99"/>
                <a:gd name="T41" fmla="*/ 43 h 182"/>
                <a:gd name="T42" fmla="*/ 61 w 99"/>
                <a:gd name="T43" fmla="*/ 34 h 182"/>
                <a:gd name="T44" fmla="*/ 56 w 99"/>
                <a:gd name="T45" fmla="*/ 28 h 182"/>
                <a:gd name="T46" fmla="*/ 46 w 99"/>
                <a:gd name="T47" fmla="*/ 26 h 182"/>
                <a:gd name="T48" fmla="*/ 29 w 99"/>
                <a:gd name="T49"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82">
                  <a:moveTo>
                    <a:pt x="46" y="0"/>
                  </a:moveTo>
                  <a:cubicBezTo>
                    <a:pt x="63" y="0"/>
                    <a:pt x="75" y="4"/>
                    <a:pt x="82" y="13"/>
                  </a:cubicBezTo>
                  <a:cubicBezTo>
                    <a:pt x="89" y="21"/>
                    <a:pt x="93" y="35"/>
                    <a:pt x="93" y="54"/>
                  </a:cubicBezTo>
                  <a:cubicBezTo>
                    <a:pt x="93" y="65"/>
                    <a:pt x="91" y="75"/>
                    <a:pt x="88" y="83"/>
                  </a:cubicBezTo>
                  <a:cubicBezTo>
                    <a:pt x="85" y="91"/>
                    <a:pt x="80" y="97"/>
                    <a:pt x="72" y="101"/>
                  </a:cubicBezTo>
                  <a:cubicBezTo>
                    <a:pt x="99" y="182"/>
                    <a:pt x="99" y="182"/>
                    <a:pt x="99" y="182"/>
                  </a:cubicBezTo>
                  <a:cubicBezTo>
                    <a:pt x="69" y="182"/>
                    <a:pt x="69" y="182"/>
                    <a:pt x="69" y="182"/>
                  </a:cubicBezTo>
                  <a:cubicBezTo>
                    <a:pt x="45" y="108"/>
                    <a:pt x="45" y="108"/>
                    <a:pt x="45" y="108"/>
                  </a:cubicBezTo>
                  <a:cubicBezTo>
                    <a:pt x="29" y="108"/>
                    <a:pt x="29" y="108"/>
                    <a:pt x="29" y="108"/>
                  </a:cubicBezTo>
                  <a:cubicBezTo>
                    <a:pt x="29" y="182"/>
                    <a:pt x="29" y="182"/>
                    <a:pt x="29" y="182"/>
                  </a:cubicBezTo>
                  <a:cubicBezTo>
                    <a:pt x="0" y="182"/>
                    <a:pt x="0" y="182"/>
                    <a:pt x="0" y="182"/>
                  </a:cubicBezTo>
                  <a:cubicBezTo>
                    <a:pt x="0" y="0"/>
                    <a:pt x="0" y="0"/>
                    <a:pt x="0" y="0"/>
                  </a:cubicBezTo>
                  <a:lnTo>
                    <a:pt x="46" y="0"/>
                  </a:lnTo>
                  <a:close/>
                  <a:moveTo>
                    <a:pt x="29" y="26"/>
                  </a:moveTo>
                  <a:cubicBezTo>
                    <a:pt x="29" y="82"/>
                    <a:pt x="29" y="82"/>
                    <a:pt x="29" y="82"/>
                  </a:cubicBezTo>
                  <a:cubicBezTo>
                    <a:pt x="46" y="82"/>
                    <a:pt x="46" y="82"/>
                    <a:pt x="46" y="82"/>
                  </a:cubicBezTo>
                  <a:cubicBezTo>
                    <a:pt x="50" y="82"/>
                    <a:pt x="53" y="81"/>
                    <a:pt x="56" y="80"/>
                  </a:cubicBezTo>
                  <a:cubicBezTo>
                    <a:pt x="58" y="78"/>
                    <a:pt x="60" y="76"/>
                    <a:pt x="61" y="74"/>
                  </a:cubicBezTo>
                  <a:cubicBezTo>
                    <a:pt x="62" y="71"/>
                    <a:pt x="63" y="68"/>
                    <a:pt x="63" y="65"/>
                  </a:cubicBezTo>
                  <a:cubicBezTo>
                    <a:pt x="64" y="61"/>
                    <a:pt x="64" y="58"/>
                    <a:pt x="64" y="54"/>
                  </a:cubicBezTo>
                  <a:cubicBezTo>
                    <a:pt x="64" y="50"/>
                    <a:pt x="64" y="47"/>
                    <a:pt x="63" y="43"/>
                  </a:cubicBezTo>
                  <a:cubicBezTo>
                    <a:pt x="63" y="40"/>
                    <a:pt x="62" y="37"/>
                    <a:pt x="61" y="34"/>
                  </a:cubicBezTo>
                  <a:cubicBezTo>
                    <a:pt x="60" y="32"/>
                    <a:pt x="58" y="30"/>
                    <a:pt x="56" y="28"/>
                  </a:cubicBezTo>
                  <a:cubicBezTo>
                    <a:pt x="53" y="27"/>
                    <a:pt x="50" y="26"/>
                    <a:pt x="46" y="26"/>
                  </a:cubicBezTo>
                  <a:lnTo>
                    <a:pt x="29" y="2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9" name="Freeform 13"/>
            <p:cNvSpPr>
              <a:spLocks/>
            </p:cNvSpPr>
            <p:nvPr userDrawn="1"/>
          </p:nvSpPr>
          <p:spPr bwMode="auto">
            <a:xfrm>
              <a:off x="4256088" y="5651500"/>
              <a:ext cx="312738" cy="539750"/>
            </a:xfrm>
            <a:custGeom>
              <a:avLst/>
              <a:gdLst>
                <a:gd name="T0" fmla="*/ 57 w 197"/>
                <a:gd name="T1" fmla="*/ 0 h 340"/>
                <a:gd name="T2" fmla="*/ 99 w 197"/>
                <a:gd name="T3" fmla="*/ 258 h 340"/>
                <a:gd name="T4" fmla="*/ 140 w 197"/>
                <a:gd name="T5" fmla="*/ 0 h 340"/>
                <a:gd name="T6" fmla="*/ 197 w 197"/>
                <a:gd name="T7" fmla="*/ 0 h 340"/>
                <a:gd name="T8" fmla="*/ 125 w 197"/>
                <a:gd name="T9" fmla="*/ 340 h 340"/>
                <a:gd name="T10" fmla="*/ 72 w 197"/>
                <a:gd name="T11" fmla="*/ 340 h 340"/>
                <a:gd name="T12" fmla="*/ 0 w 197"/>
                <a:gd name="T13" fmla="*/ 0 h 340"/>
                <a:gd name="T14" fmla="*/ 57 w 197"/>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340">
                  <a:moveTo>
                    <a:pt x="57" y="0"/>
                  </a:moveTo>
                  <a:lnTo>
                    <a:pt x="99" y="258"/>
                  </a:lnTo>
                  <a:lnTo>
                    <a:pt x="140" y="0"/>
                  </a:lnTo>
                  <a:lnTo>
                    <a:pt x="197" y="0"/>
                  </a:lnTo>
                  <a:lnTo>
                    <a:pt x="125" y="340"/>
                  </a:lnTo>
                  <a:lnTo>
                    <a:pt x="72" y="340"/>
                  </a:lnTo>
                  <a:lnTo>
                    <a:pt x="0" y="0"/>
                  </a:lnTo>
                  <a:lnTo>
                    <a:pt x="5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4"/>
            <p:cNvSpPr>
              <a:spLocks/>
            </p:cNvSpPr>
            <p:nvPr userDrawn="1"/>
          </p:nvSpPr>
          <p:spPr bwMode="auto">
            <a:xfrm>
              <a:off x="4700588" y="5651500"/>
              <a:ext cx="222250" cy="539750"/>
            </a:xfrm>
            <a:custGeom>
              <a:avLst/>
              <a:gdLst>
                <a:gd name="T0" fmla="*/ 140 w 140"/>
                <a:gd name="T1" fmla="*/ 48 h 340"/>
                <a:gd name="T2" fmla="*/ 51 w 140"/>
                <a:gd name="T3" fmla="*/ 48 h 340"/>
                <a:gd name="T4" fmla="*/ 51 w 140"/>
                <a:gd name="T5" fmla="*/ 144 h 340"/>
                <a:gd name="T6" fmla="*/ 127 w 140"/>
                <a:gd name="T7" fmla="*/ 144 h 340"/>
                <a:gd name="T8" fmla="*/ 127 w 140"/>
                <a:gd name="T9" fmla="*/ 192 h 340"/>
                <a:gd name="T10" fmla="*/ 51 w 140"/>
                <a:gd name="T11" fmla="*/ 192 h 340"/>
                <a:gd name="T12" fmla="*/ 51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1" y="48"/>
                  </a:lnTo>
                  <a:lnTo>
                    <a:pt x="51" y="144"/>
                  </a:lnTo>
                  <a:lnTo>
                    <a:pt x="127" y="144"/>
                  </a:lnTo>
                  <a:lnTo>
                    <a:pt x="127" y="192"/>
                  </a:lnTo>
                  <a:lnTo>
                    <a:pt x="51" y="192"/>
                  </a:lnTo>
                  <a:lnTo>
                    <a:pt x="51" y="292"/>
                  </a:lnTo>
                  <a:lnTo>
                    <a:pt x="140" y="292"/>
                  </a:lnTo>
                  <a:lnTo>
                    <a:pt x="140" y="340"/>
                  </a:lnTo>
                  <a:lnTo>
                    <a:pt x="0" y="340"/>
                  </a:lnTo>
                  <a:lnTo>
                    <a:pt x="0" y="0"/>
                  </a:lnTo>
                  <a:lnTo>
                    <a:pt x="140" y="0"/>
                  </a:lnTo>
                  <a:lnTo>
                    <a:pt x="140"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5"/>
            <p:cNvSpPr>
              <a:spLocks/>
            </p:cNvSpPr>
            <p:nvPr userDrawn="1"/>
          </p:nvSpPr>
          <p:spPr bwMode="auto">
            <a:xfrm>
              <a:off x="5249863" y="5651500"/>
              <a:ext cx="260350" cy="539750"/>
            </a:xfrm>
            <a:custGeom>
              <a:avLst/>
              <a:gdLst>
                <a:gd name="T0" fmla="*/ 164 w 164"/>
                <a:gd name="T1" fmla="*/ 48 h 340"/>
                <a:gd name="T2" fmla="*/ 109 w 164"/>
                <a:gd name="T3" fmla="*/ 48 h 340"/>
                <a:gd name="T4" fmla="*/ 109 w 164"/>
                <a:gd name="T5" fmla="*/ 340 h 340"/>
                <a:gd name="T6" fmla="*/ 56 w 164"/>
                <a:gd name="T7" fmla="*/ 340 h 340"/>
                <a:gd name="T8" fmla="*/ 56 w 164"/>
                <a:gd name="T9" fmla="*/ 48 h 340"/>
                <a:gd name="T10" fmla="*/ 0 w 164"/>
                <a:gd name="T11" fmla="*/ 48 h 340"/>
                <a:gd name="T12" fmla="*/ 0 w 164"/>
                <a:gd name="T13" fmla="*/ 0 h 340"/>
                <a:gd name="T14" fmla="*/ 164 w 164"/>
                <a:gd name="T15" fmla="*/ 0 h 340"/>
                <a:gd name="T16" fmla="*/ 164 w 164"/>
                <a:gd name="T17"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40">
                  <a:moveTo>
                    <a:pt x="164" y="48"/>
                  </a:moveTo>
                  <a:lnTo>
                    <a:pt x="109" y="48"/>
                  </a:lnTo>
                  <a:lnTo>
                    <a:pt x="109" y="340"/>
                  </a:lnTo>
                  <a:lnTo>
                    <a:pt x="56" y="340"/>
                  </a:lnTo>
                  <a:lnTo>
                    <a:pt x="56" y="48"/>
                  </a:lnTo>
                  <a:lnTo>
                    <a:pt x="0" y="48"/>
                  </a:lnTo>
                  <a:lnTo>
                    <a:pt x="0" y="0"/>
                  </a:lnTo>
                  <a:lnTo>
                    <a:pt x="164" y="0"/>
                  </a:lnTo>
                  <a:lnTo>
                    <a:pt x="164"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2" name="Freeform 16"/>
            <p:cNvSpPr>
              <a:spLocks/>
            </p:cNvSpPr>
            <p:nvPr userDrawn="1"/>
          </p:nvSpPr>
          <p:spPr bwMode="auto">
            <a:xfrm>
              <a:off x="5648325" y="5651500"/>
              <a:ext cx="268288" cy="539750"/>
            </a:xfrm>
            <a:custGeom>
              <a:avLst/>
              <a:gdLst>
                <a:gd name="T0" fmla="*/ 169 w 169"/>
                <a:gd name="T1" fmla="*/ 340 h 340"/>
                <a:gd name="T2" fmla="*/ 118 w 169"/>
                <a:gd name="T3" fmla="*/ 340 h 340"/>
                <a:gd name="T4" fmla="*/ 118 w 169"/>
                <a:gd name="T5" fmla="*/ 192 h 340"/>
                <a:gd name="T6" fmla="*/ 52 w 169"/>
                <a:gd name="T7" fmla="*/ 192 h 340"/>
                <a:gd name="T8" fmla="*/ 52 w 169"/>
                <a:gd name="T9" fmla="*/ 340 h 340"/>
                <a:gd name="T10" fmla="*/ 0 w 169"/>
                <a:gd name="T11" fmla="*/ 340 h 340"/>
                <a:gd name="T12" fmla="*/ 0 w 169"/>
                <a:gd name="T13" fmla="*/ 0 h 340"/>
                <a:gd name="T14" fmla="*/ 52 w 169"/>
                <a:gd name="T15" fmla="*/ 0 h 340"/>
                <a:gd name="T16" fmla="*/ 52 w 169"/>
                <a:gd name="T17" fmla="*/ 144 h 340"/>
                <a:gd name="T18" fmla="*/ 118 w 169"/>
                <a:gd name="T19" fmla="*/ 144 h 340"/>
                <a:gd name="T20" fmla="*/ 118 w 169"/>
                <a:gd name="T21" fmla="*/ 0 h 340"/>
                <a:gd name="T22" fmla="*/ 169 w 169"/>
                <a:gd name="T23" fmla="*/ 0 h 340"/>
                <a:gd name="T24" fmla="*/ 169 w 169"/>
                <a:gd name="T25"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340">
                  <a:moveTo>
                    <a:pt x="169" y="340"/>
                  </a:moveTo>
                  <a:lnTo>
                    <a:pt x="118" y="340"/>
                  </a:lnTo>
                  <a:lnTo>
                    <a:pt x="118" y="192"/>
                  </a:lnTo>
                  <a:lnTo>
                    <a:pt x="52" y="192"/>
                  </a:lnTo>
                  <a:lnTo>
                    <a:pt x="52" y="340"/>
                  </a:lnTo>
                  <a:lnTo>
                    <a:pt x="0" y="340"/>
                  </a:lnTo>
                  <a:lnTo>
                    <a:pt x="0" y="0"/>
                  </a:lnTo>
                  <a:lnTo>
                    <a:pt x="52" y="0"/>
                  </a:lnTo>
                  <a:lnTo>
                    <a:pt x="52" y="144"/>
                  </a:lnTo>
                  <a:lnTo>
                    <a:pt x="118" y="144"/>
                  </a:lnTo>
                  <a:lnTo>
                    <a:pt x="118" y="0"/>
                  </a:lnTo>
                  <a:lnTo>
                    <a:pt x="169" y="0"/>
                  </a:lnTo>
                  <a:lnTo>
                    <a:pt x="169" y="34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3" name="Freeform 17"/>
            <p:cNvSpPr>
              <a:spLocks/>
            </p:cNvSpPr>
            <p:nvPr userDrawn="1"/>
          </p:nvSpPr>
          <p:spPr bwMode="auto">
            <a:xfrm>
              <a:off x="6078538" y="5651500"/>
              <a:ext cx="222250" cy="539750"/>
            </a:xfrm>
            <a:custGeom>
              <a:avLst/>
              <a:gdLst>
                <a:gd name="T0" fmla="*/ 140 w 140"/>
                <a:gd name="T1" fmla="*/ 48 h 340"/>
                <a:gd name="T2" fmla="*/ 51 w 140"/>
                <a:gd name="T3" fmla="*/ 48 h 340"/>
                <a:gd name="T4" fmla="*/ 51 w 140"/>
                <a:gd name="T5" fmla="*/ 144 h 340"/>
                <a:gd name="T6" fmla="*/ 127 w 140"/>
                <a:gd name="T7" fmla="*/ 144 h 340"/>
                <a:gd name="T8" fmla="*/ 127 w 140"/>
                <a:gd name="T9" fmla="*/ 192 h 340"/>
                <a:gd name="T10" fmla="*/ 51 w 140"/>
                <a:gd name="T11" fmla="*/ 192 h 340"/>
                <a:gd name="T12" fmla="*/ 51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1" y="48"/>
                  </a:lnTo>
                  <a:lnTo>
                    <a:pt x="51" y="144"/>
                  </a:lnTo>
                  <a:lnTo>
                    <a:pt x="127" y="144"/>
                  </a:lnTo>
                  <a:lnTo>
                    <a:pt x="127" y="192"/>
                  </a:lnTo>
                  <a:lnTo>
                    <a:pt x="51" y="192"/>
                  </a:lnTo>
                  <a:lnTo>
                    <a:pt x="51" y="292"/>
                  </a:lnTo>
                  <a:lnTo>
                    <a:pt x="140" y="292"/>
                  </a:lnTo>
                  <a:lnTo>
                    <a:pt x="140" y="340"/>
                  </a:lnTo>
                  <a:lnTo>
                    <a:pt x="0" y="340"/>
                  </a:lnTo>
                  <a:lnTo>
                    <a:pt x="0" y="0"/>
                  </a:lnTo>
                  <a:lnTo>
                    <a:pt x="140" y="0"/>
                  </a:lnTo>
                  <a:lnTo>
                    <a:pt x="140"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4" name="Freeform 18"/>
            <p:cNvSpPr>
              <a:spLocks noEditPoints="1"/>
            </p:cNvSpPr>
            <p:nvPr userDrawn="1"/>
          </p:nvSpPr>
          <p:spPr bwMode="auto">
            <a:xfrm>
              <a:off x="6657975" y="5651500"/>
              <a:ext cx="268288" cy="539750"/>
            </a:xfrm>
            <a:custGeom>
              <a:avLst/>
              <a:gdLst>
                <a:gd name="T0" fmla="*/ 45 w 92"/>
                <a:gd name="T1" fmla="*/ 0 h 182"/>
                <a:gd name="T2" fmla="*/ 66 w 92"/>
                <a:gd name="T3" fmla="*/ 3 h 182"/>
                <a:gd name="T4" fmla="*/ 80 w 92"/>
                <a:gd name="T5" fmla="*/ 12 h 182"/>
                <a:gd name="T6" fmla="*/ 89 w 92"/>
                <a:gd name="T7" fmla="*/ 26 h 182"/>
                <a:gd name="T8" fmla="*/ 92 w 92"/>
                <a:gd name="T9" fmla="*/ 49 h 182"/>
                <a:gd name="T10" fmla="*/ 90 w 92"/>
                <a:gd name="T11" fmla="*/ 66 h 182"/>
                <a:gd name="T12" fmla="*/ 81 w 92"/>
                <a:gd name="T13" fmla="*/ 80 h 182"/>
                <a:gd name="T14" fmla="*/ 77 w 92"/>
                <a:gd name="T15" fmla="*/ 84 h 182"/>
                <a:gd name="T16" fmla="*/ 72 w 92"/>
                <a:gd name="T17" fmla="*/ 87 h 182"/>
                <a:gd name="T18" fmla="*/ 82 w 92"/>
                <a:gd name="T19" fmla="*/ 94 h 182"/>
                <a:gd name="T20" fmla="*/ 90 w 92"/>
                <a:gd name="T21" fmla="*/ 109 h 182"/>
                <a:gd name="T22" fmla="*/ 92 w 92"/>
                <a:gd name="T23" fmla="*/ 130 h 182"/>
                <a:gd name="T24" fmla="*/ 90 w 92"/>
                <a:gd name="T25" fmla="*/ 155 h 182"/>
                <a:gd name="T26" fmla="*/ 81 w 92"/>
                <a:gd name="T27" fmla="*/ 171 h 182"/>
                <a:gd name="T28" fmla="*/ 66 w 92"/>
                <a:gd name="T29" fmla="*/ 179 h 182"/>
                <a:gd name="T30" fmla="*/ 45 w 92"/>
                <a:gd name="T31" fmla="*/ 182 h 182"/>
                <a:gd name="T32" fmla="*/ 0 w 92"/>
                <a:gd name="T33" fmla="*/ 182 h 182"/>
                <a:gd name="T34" fmla="*/ 0 w 92"/>
                <a:gd name="T35" fmla="*/ 0 h 182"/>
                <a:gd name="T36" fmla="*/ 45 w 92"/>
                <a:gd name="T37" fmla="*/ 0 h 182"/>
                <a:gd name="T38" fmla="*/ 28 w 92"/>
                <a:gd name="T39" fmla="*/ 26 h 182"/>
                <a:gd name="T40" fmla="*/ 28 w 92"/>
                <a:gd name="T41" fmla="*/ 75 h 182"/>
                <a:gd name="T42" fmla="*/ 43 w 92"/>
                <a:gd name="T43" fmla="*/ 75 h 182"/>
                <a:gd name="T44" fmla="*/ 59 w 92"/>
                <a:gd name="T45" fmla="*/ 70 h 182"/>
                <a:gd name="T46" fmla="*/ 63 w 92"/>
                <a:gd name="T47" fmla="*/ 51 h 182"/>
                <a:gd name="T48" fmla="*/ 59 w 92"/>
                <a:gd name="T49" fmla="*/ 32 h 182"/>
                <a:gd name="T50" fmla="*/ 43 w 92"/>
                <a:gd name="T51" fmla="*/ 26 h 182"/>
                <a:gd name="T52" fmla="*/ 28 w 92"/>
                <a:gd name="T53" fmla="*/ 26 h 182"/>
                <a:gd name="T54" fmla="*/ 28 w 92"/>
                <a:gd name="T55" fmla="*/ 100 h 182"/>
                <a:gd name="T56" fmla="*/ 28 w 92"/>
                <a:gd name="T57" fmla="*/ 156 h 182"/>
                <a:gd name="T58" fmla="*/ 42 w 92"/>
                <a:gd name="T59" fmla="*/ 156 h 182"/>
                <a:gd name="T60" fmla="*/ 59 w 92"/>
                <a:gd name="T61" fmla="*/ 150 h 182"/>
                <a:gd name="T62" fmla="*/ 64 w 92"/>
                <a:gd name="T63" fmla="*/ 128 h 182"/>
                <a:gd name="T64" fmla="*/ 59 w 92"/>
                <a:gd name="T65" fmla="*/ 106 h 182"/>
                <a:gd name="T66" fmla="*/ 42 w 92"/>
                <a:gd name="T67" fmla="*/ 100 h 182"/>
                <a:gd name="T68" fmla="*/ 28 w 92"/>
                <a:gd name="T69"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82">
                  <a:moveTo>
                    <a:pt x="45" y="0"/>
                  </a:moveTo>
                  <a:cubicBezTo>
                    <a:pt x="54" y="0"/>
                    <a:pt x="61" y="1"/>
                    <a:pt x="66" y="3"/>
                  </a:cubicBezTo>
                  <a:cubicBezTo>
                    <a:pt x="72" y="5"/>
                    <a:pt x="77" y="8"/>
                    <a:pt x="80" y="12"/>
                  </a:cubicBezTo>
                  <a:cubicBezTo>
                    <a:pt x="85" y="16"/>
                    <a:pt x="88" y="21"/>
                    <a:pt x="89" y="26"/>
                  </a:cubicBezTo>
                  <a:cubicBezTo>
                    <a:pt x="91" y="31"/>
                    <a:pt x="92" y="39"/>
                    <a:pt x="92" y="49"/>
                  </a:cubicBezTo>
                  <a:cubicBezTo>
                    <a:pt x="92" y="55"/>
                    <a:pt x="91" y="61"/>
                    <a:pt x="90" y="66"/>
                  </a:cubicBezTo>
                  <a:cubicBezTo>
                    <a:pt x="88" y="71"/>
                    <a:pt x="86" y="76"/>
                    <a:pt x="81" y="80"/>
                  </a:cubicBezTo>
                  <a:cubicBezTo>
                    <a:pt x="80" y="82"/>
                    <a:pt x="79" y="83"/>
                    <a:pt x="77" y="84"/>
                  </a:cubicBezTo>
                  <a:cubicBezTo>
                    <a:pt x="76" y="85"/>
                    <a:pt x="74" y="86"/>
                    <a:pt x="72" y="87"/>
                  </a:cubicBezTo>
                  <a:cubicBezTo>
                    <a:pt x="76" y="89"/>
                    <a:pt x="79" y="91"/>
                    <a:pt x="82" y="94"/>
                  </a:cubicBezTo>
                  <a:cubicBezTo>
                    <a:pt x="86" y="98"/>
                    <a:pt x="89" y="103"/>
                    <a:pt x="90" y="109"/>
                  </a:cubicBezTo>
                  <a:cubicBezTo>
                    <a:pt x="92" y="114"/>
                    <a:pt x="92" y="122"/>
                    <a:pt x="92" y="130"/>
                  </a:cubicBezTo>
                  <a:cubicBezTo>
                    <a:pt x="92" y="141"/>
                    <a:pt x="92" y="149"/>
                    <a:pt x="90" y="155"/>
                  </a:cubicBezTo>
                  <a:cubicBezTo>
                    <a:pt x="88" y="161"/>
                    <a:pt x="85" y="166"/>
                    <a:pt x="81" y="171"/>
                  </a:cubicBezTo>
                  <a:cubicBezTo>
                    <a:pt x="77" y="175"/>
                    <a:pt x="72" y="178"/>
                    <a:pt x="66" y="179"/>
                  </a:cubicBezTo>
                  <a:cubicBezTo>
                    <a:pt x="61" y="181"/>
                    <a:pt x="54" y="182"/>
                    <a:pt x="45" y="182"/>
                  </a:cubicBezTo>
                  <a:cubicBezTo>
                    <a:pt x="0" y="182"/>
                    <a:pt x="0" y="182"/>
                    <a:pt x="0" y="182"/>
                  </a:cubicBezTo>
                  <a:cubicBezTo>
                    <a:pt x="0" y="0"/>
                    <a:pt x="0" y="0"/>
                    <a:pt x="0" y="0"/>
                  </a:cubicBezTo>
                  <a:lnTo>
                    <a:pt x="45" y="0"/>
                  </a:lnTo>
                  <a:close/>
                  <a:moveTo>
                    <a:pt x="28" y="26"/>
                  </a:moveTo>
                  <a:cubicBezTo>
                    <a:pt x="28" y="75"/>
                    <a:pt x="28" y="75"/>
                    <a:pt x="28" y="75"/>
                  </a:cubicBezTo>
                  <a:cubicBezTo>
                    <a:pt x="43" y="75"/>
                    <a:pt x="43" y="75"/>
                    <a:pt x="43" y="75"/>
                  </a:cubicBezTo>
                  <a:cubicBezTo>
                    <a:pt x="50" y="75"/>
                    <a:pt x="55" y="73"/>
                    <a:pt x="59" y="70"/>
                  </a:cubicBezTo>
                  <a:cubicBezTo>
                    <a:pt x="62" y="66"/>
                    <a:pt x="63" y="59"/>
                    <a:pt x="63" y="51"/>
                  </a:cubicBezTo>
                  <a:cubicBezTo>
                    <a:pt x="63" y="42"/>
                    <a:pt x="62" y="35"/>
                    <a:pt x="59" y="32"/>
                  </a:cubicBezTo>
                  <a:cubicBezTo>
                    <a:pt x="55" y="28"/>
                    <a:pt x="50" y="26"/>
                    <a:pt x="43" y="26"/>
                  </a:cubicBezTo>
                  <a:lnTo>
                    <a:pt x="28" y="26"/>
                  </a:lnTo>
                  <a:close/>
                  <a:moveTo>
                    <a:pt x="28" y="100"/>
                  </a:moveTo>
                  <a:cubicBezTo>
                    <a:pt x="28" y="156"/>
                    <a:pt x="28" y="156"/>
                    <a:pt x="28" y="156"/>
                  </a:cubicBezTo>
                  <a:cubicBezTo>
                    <a:pt x="42" y="156"/>
                    <a:pt x="42" y="156"/>
                    <a:pt x="42" y="156"/>
                  </a:cubicBezTo>
                  <a:cubicBezTo>
                    <a:pt x="50" y="156"/>
                    <a:pt x="55" y="154"/>
                    <a:pt x="59" y="150"/>
                  </a:cubicBezTo>
                  <a:cubicBezTo>
                    <a:pt x="62" y="146"/>
                    <a:pt x="64" y="139"/>
                    <a:pt x="64" y="128"/>
                  </a:cubicBezTo>
                  <a:cubicBezTo>
                    <a:pt x="64" y="118"/>
                    <a:pt x="62" y="111"/>
                    <a:pt x="59" y="106"/>
                  </a:cubicBezTo>
                  <a:cubicBezTo>
                    <a:pt x="55" y="102"/>
                    <a:pt x="50" y="100"/>
                    <a:pt x="42" y="100"/>
                  </a:cubicBezTo>
                  <a:lnTo>
                    <a:pt x="28" y="10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5" name="Freeform 19"/>
            <p:cNvSpPr>
              <a:spLocks/>
            </p:cNvSpPr>
            <p:nvPr userDrawn="1"/>
          </p:nvSpPr>
          <p:spPr bwMode="auto">
            <a:xfrm>
              <a:off x="7078663" y="5651500"/>
              <a:ext cx="222250" cy="539750"/>
            </a:xfrm>
            <a:custGeom>
              <a:avLst/>
              <a:gdLst>
                <a:gd name="T0" fmla="*/ 140 w 140"/>
                <a:gd name="T1" fmla="*/ 48 h 340"/>
                <a:gd name="T2" fmla="*/ 52 w 140"/>
                <a:gd name="T3" fmla="*/ 48 h 340"/>
                <a:gd name="T4" fmla="*/ 52 w 140"/>
                <a:gd name="T5" fmla="*/ 144 h 340"/>
                <a:gd name="T6" fmla="*/ 127 w 140"/>
                <a:gd name="T7" fmla="*/ 144 h 340"/>
                <a:gd name="T8" fmla="*/ 127 w 140"/>
                <a:gd name="T9" fmla="*/ 192 h 340"/>
                <a:gd name="T10" fmla="*/ 52 w 140"/>
                <a:gd name="T11" fmla="*/ 192 h 340"/>
                <a:gd name="T12" fmla="*/ 52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2" y="48"/>
                  </a:lnTo>
                  <a:lnTo>
                    <a:pt x="52" y="144"/>
                  </a:lnTo>
                  <a:lnTo>
                    <a:pt x="127" y="144"/>
                  </a:lnTo>
                  <a:lnTo>
                    <a:pt x="127" y="192"/>
                  </a:lnTo>
                  <a:lnTo>
                    <a:pt x="52" y="192"/>
                  </a:lnTo>
                  <a:lnTo>
                    <a:pt x="52" y="292"/>
                  </a:lnTo>
                  <a:lnTo>
                    <a:pt x="140" y="292"/>
                  </a:lnTo>
                  <a:lnTo>
                    <a:pt x="140" y="340"/>
                  </a:lnTo>
                  <a:lnTo>
                    <a:pt x="0" y="340"/>
                  </a:lnTo>
                  <a:lnTo>
                    <a:pt x="0" y="0"/>
                  </a:lnTo>
                  <a:lnTo>
                    <a:pt x="140" y="0"/>
                  </a:lnTo>
                  <a:lnTo>
                    <a:pt x="140"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6" name="Freeform 20"/>
            <p:cNvSpPr>
              <a:spLocks/>
            </p:cNvSpPr>
            <p:nvPr userDrawn="1"/>
          </p:nvSpPr>
          <p:spPr bwMode="auto">
            <a:xfrm>
              <a:off x="7432675" y="5648325"/>
              <a:ext cx="274638" cy="549275"/>
            </a:xfrm>
            <a:custGeom>
              <a:avLst/>
              <a:gdLst>
                <a:gd name="T0" fmla="*/ 47 w 94"/>
                <a:gd name="T1" fmla="*/ 0 h 185"/>
                <a:gd name="T2" fmla="*/ 80 w 94"/>
                <a:gd name="T3" fmla="*/ 11 h 185"/>
                <a:gd name="T4" fmla="*/ 90 w 94"/>
                <a:gd name="T5" fmla="*/ 27 h 185"/>
                <a:gd name="T6" fmla="*/ 93 w 94"/>
                <a:gd name="T7" fmla="*/ 50 h 185"/>
                <a:gd name="T8" fmla="*/ 64 w 94"/>
                <a:gd name="T9" fmla="*/ 50 h 185"/>
                <a:gd name="T10" fmla="*/ 63 w 94"/>
                <a:gd name="T11" fmla="*/ 39 h 185"/>
                <a:gd name="T12" fmla="*/ 60 w 94"/>
                <a:gd name="T13" fmla="*/ 31 h 185"/>
                <a:gd name="T14" fmla="*/ 47 w 94"/>
                <a:gd name="T15" fmla="*/ 26 h 185"/>
                <a:gd name="T16" fmla="*/ 40 w 94"/>
                <a:gd name="T17" fmla="*/ 27 h 185"/>
                <a:gd name="T18" fmla="*/ 35 w 94"/>
                <a:gd name="T19" fmla="*/ 31 h 185"/>
                <a:gd name="T20" fmla="*/ 30 w 94"/>
                <a:gd name="T21" fmla="*/ 49 h 185"/>
                <a:gd name="T22" fmla="*/ 30 w 94"/>
                <a:gd name="T23" fmla="*/ 58 h 185"/>
                <a:gd name="T24" fmla="*/ 32 w 94"/>
                <a:gd name="T25" fmla="*/ 64 h 185"/>
                <a:gd name="T26" fmla="*/ 37 w 94"/>
                <a:gd name="T27" fmla="*/ 69 h 185"/>
                <a:gd name="T28" fmla="*/ 45 w 94"/>
                <a:gd name="T29" fmla="*/ 73 h 185"/>
                <a:gd name="T30" fmla="*/ 66 w 94"/>
                <a:gd name="T31" fmla="*/ 82 h 185"/>
                <a:gd name="T32" fmla="*/ 80 w 94"/>
                <a:gd name="T33" fmla="*/ 89 h 185"/>
                <a:gd name="T34" fmla="*/ 88 w 94"/>
                <a:gd name="T35" fmla="*/ 99 h 185"/>
                <a:gd name="T36" fmla="*/ 93 w 94"/>
                <a:gd name="T37" fmla="*/ 113 h 185"/>
                <a:gd name="T38" fmla="*/ 94 w 94"/>
                <a:gd name="T39" fmla="*/ 133 h 185"/>
                <a:gd name="T40" fmla="*/ 91 w 94"/>
                <a:gd name="T41" fmla="*/ 157 h 185"/>
                <a:gd name="T42" fmla="*/ 82 w 94"/>
                <a:gd name="T43" fmla="*/ 173 h 185"/>
                <a:gd name="T44" fmla="*/ 68 w 94"/>
                <a:gd name="T45" fmla="*/ 182 h 185"/>
                <a:gd name="T46" fmla="*/ 47 w 94"/>
                <a:gd name="T47" fmla="*/ 185 h 185"/>
                <a:gd name="T48" fmla="*/ 11 w 94"/>
                <a:gd name="T49" fmla="*/ 173 h 185"/>
                <a:gd name="T50" fmla="*/ 2 w 94"/>
                <a:gd name="T51" fmla="*/ 157 h 185"/>
                <a:gd name="T52" fmla="*/ 0 w 94"/>
                <a:gd name="T53" fmla="*/ 134 h 185"/>
                <a:gd name="T54" fmla="*/ 28 w 94"/>
                <a:gd name="T55" fmla="*/ 134 h 185"/>
                <a:gd name="T56" fmla="*/ 29 w 94"/>
                <a:gd name="T57" fmla="*/ 146 h 185"/>
                <a:gd name="T58" fmla="*/ 33 w 94"/>
                <a:gd name="T59" fmla="*/ 154 h 185"/>
                <a:gd name="T60" fmla="*/ 39 w 94"/>
                <a:gd name="T61" fmla="*/ 158 h 185"/>
                <a:gd name="T62" fmla="*/ 47 w 94"/>
                <a:gd name="T63" fmla="*/ 159 h 185"/>
                <a:gd name="T64" fmla="*/ 60 w 94"/>
                <a:gd name="T65" fmla="*/ 154 h 185"/>
                <a:gd name="T66" fmla="*/ 64 w 94"/>
                <a:gd name="T67" fmla="*/ 146 h 185"/>
                <a:gd name="T68" fmla="*/ 65 w 94"/>
                <a:gd name="T69" fmla="*/ 134 h 185"/>
                <a:gd name="T70" fmla="*/ 65 w 94"/>
                <a:gd name="T71" fmla="*/ 122 h 185"/>
                <a:gd name="T72" fmla="*/ 62 w 94"/>
                <a:gd name="T73" fmla="*/ 114 h 185"/>
                <a:gd name="T74" fmla="*/ 57 w 94"/>
                <a:gd name="T75" fmla="*/ 108 h 185"/>
                <a:gd name="T76" fmla="*/ 48 w 94"/>
                <a:gd name="T77" fmla="*/ 104 h 185"/>
                <a:gd name="T78" fmla="*/ 26 w 94"/>
                <a:gd name="T79" fmla="*/ 95 h 185"/>
                <a:gd name="T80" fmla="*/ 15 w 94"/>
                <a:gd name="T81" fmla="*/ 89 h 185"/>
                <a:gd name="T82" fmla="*/ 7 w 94"/>
                <a:gd name="T83" fmla="*/ 80 h 185"/>
                <a:gd name="T84" fmla="*/ 3 w 94"/>
                <a:gd name="T85" fmla="*/ 67 h 185"/>
                <a:gd name="T86" fmla="*/ 1 w 94"/>
                <a:gd name="T87" fmla="*/ 49 h 185"/>
                <a:gd name="T88" fmla="*/ 5 w 94"/>
                <a:gd name="T89" fmla="*/ 27 h 185"/>
                <a:gd name="T90" fmla="*/ 16 w 94"/>
                <a:gd name="T91" fmla="*/ 11 h 185"/>
                <a:gd name="T92" fmla="*/ 30 w 94"/>
                <a:gd name="T93" fmla="*/ 3 h 185"/>
                <a:gd name="T94" fmla="*/ 47 w 94"/>
                <a:gd name="T9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85">
                  <a:moveTo>
                    <a:pt x="47" y="0"/>
                  </a:moveTo>
                  <a:cubicBezTo>
                    <a:pt x="61" y="0"/>
                    <a:pt x="72" y="3"/>
                    <a:pt x="80" y="11"/>
                  </a:cubicBezTo>
                  <a:cubicBezTo>
                    <a:pt x="85" y="15"/>
                    <a:pt x="88" y="21"/>
                    <a:pt x="90" y="27"/>
                  </a:cubicBezTo>
                  <a:cubicBezTo>
                    <a:pt x="92" y="34"/>
                    <a:pt x="93" y="42"/>
                    <a:pt x="93" y="50"/>
                  </a:cubicBezTo>
                  <a:cubicBezTo>
                    <a:pt x="64" y="50"/>
                    <a:pt x="64" y="50"/>
                    <a:pt x="64" y="50"/>
                  </a:cubicBezTo>
                  <a:cubicBezTo>
                    <a:pt x="64" y="46"/>
                    <a:pt x="64" y="43"/>
                    <a:pt x="63" y="39"/>
                  </a:cubicBezTo>
                  <a:cubicBezTo>
                    <a:pt x="63" y="36"/>
                    <a:pt x="62" y="33"/>
                    <a:pt x="60" y="31"/>
                  </a:cubicBezTo>
                  <a:cubicBezTo>
                    <a:pt x="57" y="27"/>
                    <a:pt x="53" y="26"/>
                    <a:pt x="47" y="26"/>
                  </a:cubicBezTo>
                  <a:cubicBezTo>
                    <a:pt x="44" y="26"/>
                    <a:pt x="42" y="26"/>
                    <a:pt x="40" y="27"/>
                  </a:cubicBezTo>
                  <a:cubicBezTo>
                    <a:pt x="38" y="28"/>
                    <a:pt x="36" y="29"/>
                    <a:pt x="35" y="31"/>
                  </a:cubicBezTo>
                  <a:cubicBezTo>
                    <a:pt x="31" y="34"/>
                    <a:pt x="30" y="40"/>
                    <a:pt x="30" y="49"/>
                  </a:cubicBezTo>
                  <a:cubicBezTo>
                    <a:pt x="30" y="52"/>
                    <a:pt x="30" y="55"/>
                    <a:pt x="30" y="58"/>
                  </a:cubicBezTo>
                  <a:cubicBezTo>
                    <a:pt x="31" y="61"/>
                    <a:pt x="31" y="63"/>
                    <a:pt x="32" y="64"/>
                  </a:cubicBezTo>
                  <a:cubicBezTo>
                    <a:pt x="34" y="66"/>
                    <a:pt x="35" y="68"/>
                    <a:pt x="37" y="69"/>
                  </a:cubicBezTo>
                  <a:cubicBezTo>
                    <a:pt x="39" y="71"/>
                    <a:pt x="42" y="72"/>
                    <a:pt x="45" y="73"/>
                  </a:cubicBezTo>
                  <a:cubicBezTo>
                    <a:pt x="66" y="82"/>
                    <a:pt x="66" y="82"/>
                    <a:pt x="66" y="82"/>
                  </a:cubicBezTo>
                  <a:cubicBezTo>
                    <a:pt x="72" y="84"/>
                    <a:pt x="76" y="86"/>
                    <a:pt x="80" y="89"/>
                  </a:cubicBezTo>
                  <a:cubicBezTo>
                    <a:pt x="83" y="92"/>
                    <a:pt x="86" y="95"/>
                    <a:pt x="88" y="99"/>
                  </a:cubicBezTo>
                  <a:cubicBezTo>
                    <a:pt x="90" y="103"/>
                    <a:pt x="92" y="108"/>
                    <a:pt x="93" y="113"/>
                  </a:cubicBezTo>
                  <a:cubicBezTo>
                    <a:pt x="93" y="119"/>
                    <a:pt x="94" y="125"/>
                    <a:pt x="94" y="133"/>
                  </a:cubicBezTo>
                  <a:cubicBezTo>
                    <a:pt x="94" y="142"/>
                    <a:pt x="93" y="150"/>
                    <a:pt x="91" y="157"/>
                  </a:cubicBezTo>
                  <a:cubicBezTo>
                    <a:pt x="90" y="163"/>
                    <a:pt x="87" y="169"/>
                    <a:pt x="82" y="173"/>
                  </a:cubicBezTo>
                  <a:cubicBezTo>
                    <a:pt x="78" y="177"/>
                    <a:pt x="74" y="179"/>
                    <a:pt x="68" y="182"/>
                  </a:cubicBezTo>
                  <a:cubicBezTo>
                    <a:pt x="62" y="184"/>
                    <a:pt x="55" y="185"/>
                    <a:pt x="47" y="185"/>
                  </a:cubicBezTo>
                  <a:cubicBezTo>
                    <a:pt x="31" y="185"/>
                    <a:pt x="19" y="181"/>
                    <a:pt x="11" y="173"/>
                  </a:cubicBezTo>
                  <a:cubicBezTo>
                    <a:pt x="7" y="169"/>
                    <a:pt x="4" y="163"/>
                    <a:pt x="2" y="157"/>
                  </a:cubicBezTo>
                  <a:cubicBezTo>
                    <a:pt x="0" y="151"/>
                    <a:pt x="0" y="144"/>
                    <a:pt x="0" y="134"/>
                  </a:cubicBezTo>
                  <a:cubicBezTo>
                    <a:pt x="28" y="134"/>
                    <a:pt x="28" y="134"/>
                    <a:pt x="28" y="134"/>
                  </a:cubicBezTo>
                  <a:cubicBezTo>
                    <a:pt x="28" y="139"/>
                    <a:pt x="29" y="143"/>
                    <a:pt x="29" y="146"/>
                  </a:cubicBezTo>
                  <a:cubicBezTo>
                    <a:pt x="30" y="149"/>
                    <a:pt x="31" y="152"/>
                    <a:pt x="33" y="154"/>
                  </a:cubicBezTo>
                  <a:cubicBezTo>
                    <a:pt x="35" y="156"/>
                    <a:pt x="36" y="157"/>
                    <a:pt x="39" y="158"/>
                  </a:cubicBezTo>
                  <a:cubicBezTo>
                    <a:pt x="41" y="159"/>
                    <a:pt x="43" y="159"/>
                    <a:pt x="47" y="159"/>
                  </a:cubicBezTo>
                  <a:cubicBezTo>
                    <a:pt x="53" y="159"/>
                    <a:pt x="58" y="157"/>
                    <a:pt x="60" y="154"/>
                  </a:cubicBezTo>
                  <a:cubicBezTo>
                    <a:pt x="62" y="152"/>
                    <a:pt x="64" y="149"/>
                    <a:pt x="64" y="146"/>
                  </a:cubicBezTo>
                  <a:cubicBezTo>
                    <a:pt x="65" y="143"/>
                    <a:pt x="65" y="139"/>
                    <a:pt x="65" y="134"/>
                  </a:cubicBezTo>
                  <a:cubicBezTo>
                    <a:pt x="65" y="129"/>
                    <a:pt x="65" y="125"/>
                    <a:pt x="65" y="122"/>
                  </a:cubicBezTo>
                  <a:cubicBezTo>
                    <a:pt x="64" y="119"/>
                    <a:pt x="63" y="116"/>
                    <a:pt x="62" y="114"/>
                  </a:cubicBezTo>
                  <a:cubicBezTo>
                    <a:pt x="61" y="112"/>
                    <a:pt x="59" y="110"/>
                    <a:pt x="57" y="108"/>
                  </a:cubicBezTo>
                  <a:cubicBezTo>
                    <a:pt x="55" y="107"/>
                    <a:pt x="52" y="105"/>
                    <a:pt x="48" y="104"/>
                  </a:cubicBezTo>
                  <a:cubicBezTo>
                    <a:pt x="26" y="95"/>
                    <a:pt x="26" y="95"/>
                    <a:pt x="26" y="95"/>
                  </a:cubicBezTo>
                  <a:cubicBezTo>
                    <a:pt x="22" y="93"/>
                    <a:pt x="18" y="91"/>
                    <a:pt x="15" y="89"/>
                  </a:cubicBezTo>
                  <a:cubicBezTo>
                    <a:pt x="11" y="86"/>
                    <a:pt x="9" y="83"/>
                    <a:pt x="7" y="80"/>
                  </a:cubicBezTo>
                  <a:cubicBezTo>
                    <a:pt x="5" y="76"/>
                    <a:pt x="3" y="72"/>
                    <a:pt x="3" y="67"/>
                  </a:cubicBezTo>
                  <a:cubicBezTo>
                    <a:pt x="2" y="62"/>
                    <a:pt x="1" y="56"/>
                    <a:pt x="1" y="49"/>
                  </a:cubicBezTo>
                  <a:cubicBezTo>
                    <a:pt x="1" y="41"/>
                    <a:pt x="2" y="34"/>
                    <a:pt x="5" y="27"/>
                  </a:cubicBezTo>
                  <a:cubicBezTo>
                    <a:pt x="7" y="21"/>
                    <a:pt x="11" y="15"/>
                    <a:pt x="16" y="11"/>
                  </a:cubicBezTo>
                  <a:cubicBezTo>
                    <a:pt x="20" y="7"/>
                    <a:pt x="24" y="5"/>
                    <a:pt x="30" y="3"/>
                  </a:cubicBezTo>
                  <a:cubicBezTo>
                    <a:pt x="35" y="1"/>
                    <a:pt x="41" y="0"/>
                    <a:pt x="47"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7" name="Freeform 21"/>
            <p:cNvSpPr>
              <a:spLocks/>
            </p:cNvSpPr>
            <p:nvPr userDrawn="1"/>
          </p:nvSpPr>
          <p:spPr bwMode="auto">
            <a:xfrm>
              <a:off x="7831138" y="5651500"/>
              <a:ext cx="260350" cy="539750"/>
            </a:xfrm>
            <a:custGeom>
              <a:avLst/>
              <a:gdLst>
                <a:gd name="T0" fmla="*/ 164 w 164"/>
                <a:gd name="T1" fmla="*/ 48 h 340"/>
                <a:gd name="T2" fmla="*/ 109 w 164"/>
                <a:gd name="T3" fmla="*/ 48 h 340"/>
                <a:gd name="T4" fmla="*/ 109 w 164"/>
                <a:gd name="T5" fmla="*/ 340 h 340"/>
                <a:gd name="T6" fmla="*/ 55 w 164"/>
                <a:gd name="T7" fmla="*/ 340 h 340"/>
                <a:gd name="T8" fmla="*/ 55 w 164"/>
                <a:gd name="T9" fmla="*/ 48 h 340"/>
                <a:gd name="T10" fmla="*/ 0 w 164"/>
                <a:gd name="T11" fmla="*/ 48 h 340"/>
                <a:gd name="T12" fmla="*/ 0 w 164"/>
                <a:gd name="T13" fmla="*/ 0 h 340"/>
                <a:gd name="T14" fmla="*/ 164 w 164"/>
                <a:gd name="T15" fmla="*/ 0 h 340"/>
                <a:gd name="T16" fmla="*/ 164 w 164"/>
                <a:gd name="T17"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40">
                  <a:moveTo>
                    <a:pt x="164" y="48"/>
                  </a:moveTo>
                  <a:lnTo>
                    <a:pt x="109" y="48"/>
                  </a:lnTo>
                  <a:lnTo>
                    <a:pt x="109" y="340"/>
                  </a:lnTo>
                  <a:lnTo>
                    <a:pt x="55" y="340"/>
                  </a:lnTo>
                  <a:lnTo>
                    <a:pt x="55" y="48"/>
                  </a:lnTo>
                  <a:lnTo>
                    <a:pt x="0" y="48"/>
                  </a:lnTo>
                  <a:lnTo>
                    <a:pt x="0" y="0"/>
                  </a:lnTo>
                  <a:lnTo>
                    <a:pt x="164" y="0"/>
                  </a:lnTo>
                  <a:lnTo>
                    <a:pt x="164"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8" name="Freeform 22"/>
            <p:cNvSpPr>
              <a:spLocks/>
            </p:cNvSpPr>
            <p:nvPr userDrawn="1"/>
          </p:nvSpPr>
          <p:spPr bwMode="auto">
            <a:xfrm>
              <a:off x="8418513" y="5648325"/>
              <a:ext cx="274638" cy="549275"/>
            </a:xfrm>
            <a:custGeom>
              <a:avLst/>
              <a:gdLst>
                <a:gd name="T0" fmla="*/ 47 w 94"/>
                <a:gd name="T1" fmla="*/ 0 h 185"/>
                <a:gd name="T2" fmla="*/ 80 w 94"/>
                <a:gd name="T3" fmla="*/ 11 h 185"/>
                <a:gd name="T4" fmla="*/ 90 w 94"/>
                <a:gd name="T5" fmla="*/ 27 h 185"/>
                <a:gd name="T6" fmla="*/ 93 w 94"/>
                <a:gd name="T7" fmla="*/ 50 h 185"/>
                <a:gd name="T8" fmla="*/ 64 w 94"/>
                <a:gd name="T9" fmla="*/ 50 h 185"/>
                <a:gd name="T10" fmla="*/ 63 w 94"/>
                <a:gd name="T11" fmla="*/ 39 h 185"/>
                <a:gd name="T12" fmla="*/ 60 w 94"/>
                <a:gd name="T13" fmla="*/ 31 h 185"/>
                <a:gd name="T14" fmla="*/ 47 w 94"/>
                <a:gd name="T15" fmla="*/ 26 h 185"/>
                <a:gd name="T16" fmla="*/ 40 w 94"/>
                <a:gd name="T17" fmla="*/ 27 h 185"/>
                <a:gd name="T18" fmla="*/ 35 w 94"/>
                <a:gd name="T19" fmla="*/ 31 h 185"/>
                <a:gd name="T20" fmla="*/ 30 w 94"/>
                <a:gd name="T21" fmla="*/ 49 h 185"/>
                <a:gd name="T22" fmla="*/ 30 w 94"/>
                <a:gd name="T23" fmla="*/ 58 h 185"/>
                <a:gd name="T24" fmla="*/ 32 w 94"/>
                <a:gd name="T25" fmla="*/ 64 h 185"/>
                <a:gd name="T26" fmla="*/ 37 w 94"/>
                <a:gd name="T27" fmla="*/ 69 h 185"/>
                <a:gd name="T28" fmla="*/ 45 w 94"/>
                <a:gd name="T29" fmla="*/ 73 h 185"/>
                <a:gd name="T30" fmla="*/ 66 w 94"/>
                <a:gd name="T31" fmla="*/ 82 h 185"/>
                <a:gd name="T32" fmla="*/ 80 w 94"/>
                <a:gd name="T33" fmla="*/ 89 h 185"/>
                <a:gd name="T34" fmla="*/ 88 w 94"/>
                <a:gd name="T35" fmla="*/ 99 h 185"/>
                <a:gd name="T36" fmla="*/ 93 w 94"/>
                <a:gd name="T37" fmla="*/ 113 h 185"/>
                <a:gd name="T38" fmla="*/ 94 w 94"/>
                <a:gd name="T39" fmla="*/ 133 h 185"/>
                <a:gd name="T40" fmla="*/ 91 w 94"/>
                <a:gd name="T41" fmla="*/ 157 h 185"/>
                <a:gd name="T42" fmla="*/ 82 w 94"/>
                <a:gd name="T43" fmla="*/ 173 h 185"/>
                <a:gd name="T44" fmla="*/ 68 w 94"/>
                <a:gd name="T45" fmla="*/ 182 h 185"/>
                <a:gd name="T46" fmla="*/ 47 w 94"/>
                <a:gd name="T47" fmla="*/ 185 h 185"/>
                <a:gd name="T48" fmla="*/ 11 w 94"/>
                <a:gd name="T49" fmla="*/ 173 h 185"/>
                <a:gd name="T50" fmla="*/ 2 w 94"/>
                <a:gd name="T51" fmla="*/ 157 h 185"/>
                <a:gd name="T52" fmla="*/ 0 w 94"/>
                <a:gd name="T53" fmla="*/ 134 h 185"/>
                <a:gd name="T54" fmla="*/ 28 w 94"/>
                <a:gd name="T55" fmla="*/ 134 h 185"/>
                <a:gd name="T56" fmla="*/ 29 w 94"/>
                <a:gd name="T57" fmla="*/ 146 h 185"/>
                <a:gd name="T58" fmla="*/ 33 w 94"/>
                <a:gd name="T59" fmla="*/ 154 h 185"/>
                <a:gd name="T60" fmla="*/ 39 w 94"/>
                <a:gd name="T61" fmla="*/ 158 h 185"/>
                <a:gd name="T62" fmla="*/ 47 w 94"/>
                <a:gd name="T63" fmla="*/ 159 h 185"/>
                <a:gd name="T64" fmla="*/ 60 w 94"/>
                <a:gd name="T65" fmla="*/ 154 h 185"/>
                <a:gd name="T66" fmla="*/ 64 w 94"/>
                <a:gd name="T67" fmla="*/ 146 h 185"/>
                <a:gd name="T68" fmla="*/ 65 w 94"/>
                <a:gd name="T69" fmla="*/ 134 h 185"/>
                <a:gd name="T70" fmla="*/ 65 w 94"/>
                <a:gd name="T71" fmla="*/ 122 h 185"/>
                <a:gd name="T72" fmla="*/ 62 w 94"/>
                <a:gd name="T73" fmla="*/ 114 h 185"/>
                <a:gd name="T74" fmla="*/ 57 w 94"/>
                <a:gd name="T75" fmla="*/ 108 h 185"/>
                <a:gd name="T76" fmla="*/ 48 w 94"/>
                <a:gd name="T77" fmla="*/ 104 h 185"/>
                <a:gd name="T78" fmla="*/ 26 w 94"/>
                <a:gd name="T79" fmla="*/ 95 h 185"/>
                <a:gd name="T80" fmla="*/ 15 w 94"/>
                <a:gd name="T81" fmla="*/ 89 h 185"/>
                <a:gd name="T82" fmla="*/ 7 w 94"/>
                <a:gd name="T83" fmla="*/ 80 h 185"/>
                <a:gd name="T84" fmla="*/ 3 w 94"/>
                <a:gd name="T85" fmla="*/ 67 h 185"/>
                <a:gd name="T86" fmla="*/ 1 w 94"/>
                <a:gd name="T87" fmla="*/ 49 h 185"/>
                <a:gd name="T88" fmla="*/ 5 w 94"/>
                <a:gd name="T89" fmla="*/ 27 h 185"/>
                <a:gd name="T90" fmla="*/ 16 w 94"/>
                <a:gd name="T91" fmla="*/ 11 h 185"/>
                <a:gd name="T92" fmla="*/ 30 w 94"/>
                <a:gd name="T93" fmla="*/ 3 h 185"/>
                <a:gd name="T94" fmla="*/ 47 w 94"/>
                <a:gd name="T9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85">
                  <a:moveTo>
                    <a:pt x="47" y="0"/>
                  </a:moveTo>
                  <a:cubicBezTo>
                    <a:pt x="61" y="0"/>
                    <a:pt x="72" y="3"/>
                    <a:pt x="80" y="11"/>
                  </a:cubicBezTo>
                  <a:cubicBezTo>
                    <a:pt x="85" y="15"/>
                    <a:pt x="88" y="21"/>
                    <a:pt x="90" y="27"/>
                  </a:cubicBezTo>
                  <a:cubicBezTo>
                    <a:pt x="92" y="34"/>
                    <a:pt x="93" y="42"/>
                    <a:pt x="93" y="50"/>
                  </a:cubicBezTo>
                  <a:cubicBezTo>
                    <a:pt x="64" y="50"/>
                    <a:pt x="64" y="50"/>
                    <a:pt x="64" y="50"/>
                  </a:cubicBezTo>
                  <a:cubicBezTo>
                    <a:pt x="64" y="46"/>
                    <a:pt x="64" y="43"/>
                    <a:pt x="63" y="39"/>
                  </a:cubicBezTo>
                  <a:cubicBezTo>
                    <a:pt x="63" y="36"/>
                    <a:pt x="62" y="33"/>
                    <a:pt x="60" y="31"/>
                  </a:cubicBezTo>
                  <a:cubicBezTo>
                    <a:pt x="57" y="27"/>
                    <a:pt x="53" y="26"/>
                    <a:pt x="47" y="26"/>
                  </a:cubicBezTo>
                  <a:cubicBezTo>
                    <a:pt x="44" y="26"/>
                    <a:pt x="42" y="26"/>
                    <a:pt x="40" y="27"/>
                  </a:cubicBezTo>
                  <a:cubicBezTo>
                    <a:pt x="38" y="28"/>
                    <a:pt x="36" y="29"/>
                    <a:pt x="35" y="31"/>
                  </a:cubicBezTo>
                  <a:cubicBezTo>
                    <a:pt x="31" y="34"/>
                    <a:pt x="30" y="40"/>
                    <a:pt x="30" y="49"/>
                  </a:cubicBezTo>
                  <a:cubicBezTo>
                    <a:pt x="30" y="52"/>
                    <a:pt x="30" y="55"/>
                    <a:pt x="30" y="58"/>
                  </a:cubicBezTo>
                  <a:cubicBezTo>
                    <a:pt x="31" y="61"/>
                    <a:pt x="31" y="63"/>
                    <a:pt x="32" y="64"/>
                  </a:cubicBezTo>
                  <a:cubicBezTo>
                    <a:pt x="34" y="66"/>
                    <a:pt x="35" y="68"/>
                    <a:pt x="37" y="69"/>
                  </a:cubicBezTo>
                  <a:cubicBezTo>
                    <a:pt x="39" y="71"/>
                    <a:pt x="42" y="72"/>
                    <a:pt x="45" y="73"/>
                  </a:cubicBezTo>
                  <a:cubicBezTo>
                    <a:pt x="66" y="82"/>
                    <a:pt x="66" y="82"/>
                    <a:pt x="66" y="82"/>
                  </a:cubicBezTo>
                  <a:cubicBezTo>
                    <a:pt x="72" y="84"/>
                    <a:pt x="76" y="86"/>
                    <a:pt x="80" y="89"/>
                  </a:cubicBezTo>
                  <a:cubicBezTo>
                    <a:pt x="83" y="92"/>
                    <a:pt x="86" y="95"/>
                    <a:pt x="88" y="99"/>
                  </a:cubicBezTo>
                  <a:cubicBezTo>
                    <a:pt x="90" y="103"/>
                    <a:pt x="92" y="108"/>
                    <a:pt x="93" y="113"/>
                  </a:cubicBezTo>
                  <a:cubicBezTo>
                    <a:pt x="93" y="119"/>
                    <a:pt x="94" y="125"/>
                    <a:pt x="94" y="133"/>
                  </a:cubicBezTo>
                  <a:cubicBezTo>
                    <a:pt x="94" y="142"/>
                    <a:pt x="93" y="150"/>
                    <a:pt x="91" y="157"/>
                  </a:cubicBezTo>
                  <a:cubicBezTo>
                    <a:pt x="90" y="163"/>
                    <a:pt x="87" y="169"/>
                    <a:pt x="82" y="173"/>
                  </a:cubicBezTo>
                  <a:cubicBezTo>
                    <a:pt x="78" y="177"/>
                    <a:pt x="74" y="179"/>
                    <a:pt x="68" y="182"/>
                  </a:cubicBezTo>
                  <a:cubicBezTo>
                    <a:pt x="62" y="184"/>
                    <a:pt x="55" y="185"/>
                    <a:pt x="47" y="185"/>
                  </a:cubicBezTo>
                  <a:cubicBezTo>
                    <a:pt x="31" y="185"/>
                    <a:pt x="19" y="181"/>
                    <a:pt x="11" y="173"/>
                  </a:cubicBezTo>
                  <a:cubicBezTo>
                    <a:pt x="7" y="169"/>
                    <a:pt x="4" y="163"/>
                    <a:pt x="2" y="157"/>
                  </a:cubicBezTo>
                  <a:cubicBezTo>
                    <a:pt x="0" y="151"/>
                    <a:pt x="0" y="144"/>
                    <a:pt x="0" y="134"/>
                  </a:cubicBezTo>
                  <a:cubicBezTo>
                    <a:pt x="28" y="134"/>
                    <a:pt x="28" y="134"/>
                    <a:pt x="28" y="134"/>
                  </a:cubicBezTo>
                  <a:cubicBezTo>
                    <a:pt x="28" y="139"/>
                    <a:pt x="29" y="143"/>
                    <a:pt x="29" y="146"/>
                  </a:cubicBezTo>
                  <a:cubicBezTo>
                    <a:pt x="30" y="149"/>
                    <a:pt x="31" y="152"/>
                    <a:pt x="33" y="154"/>
                  </a:cubicBezTo>
                  <a:cubicBezTo>
                    <a:pt x="35" y="156"/>
                    <a:pt x="36" y="157"/>
                    <a:pt x="39" y="158"/>
                  </a:cubicBezTo>
                  <a:cubicBezTo>
                    <a:pt x="41" y="159"/>
                    <a:pt x="43" y="159"/>
                    <a:pt x="47" y="159"/>
                  </a:cubicBezTo>
                  <a:cubicBezTo>
                    <a:pt x="53" y="159"/>
                    <a:pt x="58" y="157"/>
                    <a:pt x="60" y="154"/>
                  </a:cubicBezTo>
                  <a:cubicBezTo>
                    <a:pt x="62" y="152"/>
                    <a:pt x="64" y="149"/>
                    <a:pt x="64" y="146"/>
                  </a:cubicBezTo>
                  <a:cubicBezTo>
                    <a:pt x="65" y="143"/>
                    <a:pt x="65" y="139"/>
                    <a:pt x="65" y="134"/>
                  </a:cubicBezTo>
                  <a:cubicBezTo>
                    <a:pt x="65" y="129"/>
                    <a:pt x="65" y="125"/>
                    <a:pt x="65" y="122"/>
                  </a:cubicBezTo>
                  <a:cubicBezTo>
                    <a:pt x="64" y="119"/>
                    <a:pt x="63" y="116"/>
                    <a:pt x="62" y="114"/>
                  </a:cubicBezTo>
                  <a:cubicBezTo>
                    <a:pt x="61" y="112"/>
                    <a:pt x="59" y="110"/>
                    <a:pt x="57" y="108"/>
                  </a:cubicBezTo>
                  <a:cubicBezTo>
                    <a:pt x="55" y="107"/>
                    <a:pt x="52" y="105"/>
                    <a:pt x="48" y="104"/>
                  </a:cubicBezTo>
                  <a:cubicBezTo>
                    <a:pt x="26" y="95"/>
                    <a:pt x="26" y="95"/>
                    <a:pt x="26" y="95"/>
                  </a:cubicBezTo>
                  <a:cubicBezTo>
                    <a:pt x="22" y="93"/>
                    <a:pt x="18" y="91"/>
                    <a:pt x="15" y="89"/>
                  </a:cubicBezTo>
                  <a:cubicBezTo>
                    <a:pt x="11" y="86"/>
                    <a:pt x="9" y="83"/>
                    <a:pt x="7" y="80"/>
                  </a:cubicBezTo>
                  <a:cubicBezTo>
                    <a:pt x="5" y="76"/>
                    <a:pt x="3" y="72"/>
                    <a:pt x="3" y="67"/>
                  </a:cubicBezTo>
                  <a:cubicBezTo>
                    <a:pt x="2" y="62"/>
                    <a:pt x="1" y="56"/>
                    <a:pt x="1" y="49"/>
                  </a:cubicBezTo>
                  <a:cubicBezTo>
                    <a:pt x="1" y="41"/>
                    <a:pt x="2" y="34"/>
                    <a:pt x="5" y="27"/>
                  </a:cubicBezTo>
                  <a:cubicBezTo>
                    <a:pt x="7" y="21"/>
                    <a:pt x="11" y="15"/>
                    <a:pt x="16" y="11"/>
                  </a:cubicBezTo>
                  <a:cubicBezTo>
                    <a:pt x="20" y="7"/>
                    <a:pt x="24" y="5"/>
                    <a:pt x="30" y="3"/>
                  </a:cubicBezTo>
                  <a:cubicBezTo>
                    <a:pt x="35" y="1"/>
                    <a:pt x="41" y="0"/>
                    <a:pt x="47"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rtl="0"/>
              <a:endParaRPr lang="en-US" sz="1400"/>
            </a:p>
          </p:txBody>
        </p:sp>
        <p:sp>
          <p:nvSpPr>
            <p:cNvPr id="29" name="Freeform 23"/>
            <p:cNvSpPr>
              <a:spLocks/>
            </p:cNvSpPr>
            <p:nvPr userDrawn="1"/>
          </p:nvSpPr>
          <p:spPr bwMode="auto">
            <a:xfrm>
              <a:off x="8837613" y="5651500"/>
              <a:ext cx="222250" cy="539750"/>
            </a:xfrm>
            <a:custGeom>
              <a:avLst/>
              <a:gdLst>
                <a:gd name="T0" fmla="*/ 140 w 140"/>
                <a:gd name="T1" fmla="*/ 48 h 340"/>
                <a:gd name="T2" fmla="*/ 53 w 140"/>
                <a:gd name="T3" fmla="*/ 48 h 340"/>
                <a:gd name="T4" fmla="*/ 53 w 140"/>
                <a:gd name="T5" fmla="*/ 144 h 340"/>
                <a:gd name="T6" fmla="*/ 129 w 140"/>
                <a:gd name="T7" fmla="*/ 144 h 340"/>
                <a:gd name="T8" fmla="*/ 129 w 140"/>
                <a:gd name="T9" fmla="*/ 192 h 340"/>
                <a:gd name="T10" fmla="*/ 53 w 140"/>
                <a:gd name="T11" fmla="*/ 192 h 340"/>
                <a:gd name="T12" fmla="*/ 53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3" y="48"/>
                  </a:lnTo>
                  <a:lnTo>
                    <a:pt x="53" y="144"/>
                  </a:lnTo>
                  <a:lnTo>
                    <a:pt x="129" y="144"/>
                  </a:lnTo>
                  <a:lnTo>
                    <a:pt x="129" y="192"/>
                  </a:lnTo>
                  <a:lnTo>
                    <a:pt x="53" y="192"/>
                  </a:lnTo>
                  <a:lnTo>
                    <a:pt x="53" y="292"/>
                  </a:lnTo>
                  <a:lnTo>
                    <a:pt x="140" y="292"/>
                  </a:lnTo>
                  <a:lnTo>
                    <a:pt x="140" y="340"/>
                  </a:lnTo>
                  <a:lnTo>
                    <a:pt x="0" y="340"/>
                  </a:lnTo>
                  <a:lnTo>
                    <a:pt x="0" y="0"/>
                  </a:lnTo>
                  <a:lnTo>
                    <a:pt x="140" y="0"/>
                  </a:lnTo>
                  <a:lnTo>
                    <a:pt x="140"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rtl="0"/>
              <a:endParaRPr lang="en-US" sz="1400"/>
            </a:p>
          </p:txBody>
        </p:sp>
        <p:sp>
          <p:nvSpPr>
            <p:cNvPr id="30" name="Freeform 24"/>
            <p:cNvSpPr>
              <a:spLocks/>
            </p:cNvSpPr>
            <p:nvPr userDrawn="1"/>
          </p:nvSpPr>
          <p:spPr bwMode="auto">
            <a:xfrm>
              <a:off x="9188450" y="5645150"/>
              <a:ext cx="277813" cy="552450"/>
            </a:xfrm>
            <a:custGeom>
              <a:avLst/>
              <a:gdLst>
                <a:gd name="T0" fmla="*/ 49 w 95"/>
                <a:gd name="T1" fmla="*/ 0 h 186"/>
                <a:gd name="T2" fmla="*/ 67 w 95"/>
                <a:gd name="T3" fmla="*/ 3 h 186"/>
                <a:gd name="T4" fmla="*/ 81 w 95"/>
                <a:gd name="T5" fmla="*/ 12 h 186"/>
                <a:gd name="T6" fmla="*/ 91 w 95"/>
                <a:gd name="T7" fmla="*/ 28 h 186"/>
                <a:gd name="T8" fmla="*/ 95 w 95"/>
                <a:gd name="T9" fmla="*/ 50 h 186"/>
                <a:gd name="T10" fmla="*/ 67 w 95"/>
                <a:gd name="T11" fmla="*/ 50 h 186"/>
                <a:gd name="T12" fmla="*/ 66 w 95"/>
                <a:gd name="T13" fmla="*/ 41 h 186"/>
                <a:gd name="T14" fmla="*/ 62 w 95"/>
                <a:gd name="T15" fmla="*/ 33 h 186"/>
                <a:gd name="T16" fmla="*/ 57 w 95"/>
                <a:gd name="T17" fmla="*/ 28 h 186"/>
                <a:gd name="T18" fmla="*/ 49 w 95"/>
                <a:gd name="T19" fmla="*/ 26 h 186"/>
                <a:gd name="T20" fmla="*/ 41 w 95"/>
                <a:gd name="T21" fmla="*/ 28 h 186"/>
                <a:gd name="T22" fmla="*/ 35 w 95"/>
                <a:gd name="T23" fmla="*/ 33 h 186"/>
                <a:gd name="T24" fmla="*/ 30 w 95"/>
                <a:gd name="T25" fmla="*/ 54 h 186"/>
                <a:gd name="T26" fmla="*/ 29 w 95"/>
                <a:gd name="T27" fmla="*/ 93 h 186"/>
                <a:gd name="T28" fmla="*/ 30 w 95"/>
                <a:gd name="T29" fmla="*/ 133 h 186"/>
                <a:gd name="T30" fmla="*/ 35 w 95"/>
                <a:gd name="T31" fmla="*/ 154 h 186"/>
                <a:gd name="T32" fmla="*/ 41 w 95"/>
                <a:gd name="T33" fmla="*/ 159 h 186"/>
                <a:gd name="T34" fmla="*/ 49 w 95"/>
                <a:gd name="T35" fmla="*/ 160 h 186"/>
                <a:gd name="T36" fmla="*/ 57 w 95"/>
                <a:gd name="T37" fmla="*/ 159 h 186"/>
                <a:gd name="T38" fmla="*/ 62 w 95"/>
                <a:gd name="T39" fmla="*/ 154 h 186"/>
                <a:gd name="T40" fmla="*/ 66 w 95"/>
                <a:gd name="T41" fmla="*/ 146 h 186"/>
                <a:gd name="T42" fmla="*/ 67 w 95"/>
                <a:gd name="T43" fmla="*/ 136 h 186"/>
                <a:gd name="T44" fmla="*/ 95 w 95"/>
                <a:gd name="T45" fmla="*/ 136 h 186"/>
                <a:gd name="T46" fmla="*/ 91 w 95"/>
                <a:gd name="T47" fmla="*/ 158 h 186"/>
                <a:gd name="T48" fmla="*/ 80 w 95"/>
                <a:gd name="T49" fmla="*/ 175 h 186"/>
                <a:gd name="T50" fmla="*/ 67 w 95"/>
                <a:gd name="T51" fmla="*/ 183 h 186"/>
                <a:gd name="T52" fmla="*/ 49 w 95"/>
                <a:gd name="T53" fmla="*/ 186 h 186"/>
                <a:gd name="T54" fmla="*/ 28 w 95"/>
                <a:gd name="T55" fmla="*/ 182 h 186"/>
                <a:gd name="T56" fmla="*/ 14 w 95"/>
                <a:gd name="T57" fmla="*/ 171 h 186"/>
                <a:gd name="T58" fmla="*/ 6 w 95"/>
                <a:gd name="T59" fmla="*/ 159 h 186"/>
                <a:gd name="T60" fmla="*/ 2 w 95"/>
                <a:gd name="T61" fmla="*/ 143 h 186"/>
                <a:gd name="T62" fmla="*/ 1 w 95"/>
                <a:gd name="T63" fmla="*/ 121 h 186"/>
                <a:gd name="T64" fmla="*/ 0 w 95"/>
                <a:gd name="T65" fmla="*/ 93 h 186"/>
                <a:gd name="T66" fmla="*/ 1 w 95"/>
                <a:gd name="T67" fmla="*/ 65 h 186"/>
                <a:gd name="T68" fmla="*/ 2 w 95"/>
                <a:gd name="T69" fmla="*/ 44 h 186"/>
                <a:gd name="T70" fmla="*/ 6 w 95"/>
                <a:gd name="T71" fmla="*/ 28 h 186"/>
                <a:gd name="T72" fmla="*/ 14 w 95"/>
                <a:gd name="T73" fmla="*/ 16 h 186"/>
                <a:gd name="T74" fmla="*/ 28 w 95"/>
                <a:gd name="T75" fmla="*/ 5 h 186"/>
                <a:gd name="T76" fmla="*/ 49 w 95"/>
                <a:gd name="T7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186">
                  <a:moveTo>
                    <a:pt x="49" y="0"/>
                  </a:moveTo>
                  <a:cubicBezTo>
                    <a:pt x="56" y="0"/>
                    <a:pt x="62" y="1"/>
                    <a:pt x="67" y="3"/>
                  </a:cubicBezTo>
                  <a:cubicBezTo>
                    <a:pt x="72" y="5"/>
                    <a:pt x="77" y="8"/>
                    <a:pt x="81" y="12"/>
                  </a:cubicBezTo>
                  <a:cubicBezTo>
                    <a:pt x="85" y="16"/>
                    <a:pt x="89" y="22"/>
                    <a:pt x="91" y="28"/>
                  </a:cubicBezTo>
                  <a:cubicBezTo>
                    <a:pt x="94" y="35"/>
                    <a:pt x="95" y="42"/>
                    <a:pt x="95" y="50"/>
                  </a:cubicBezTo>
                  <a:cubicBezTo>
                    <a:pt x="67" y="50"/>
                    <a:pt x="67" y="50"/>
                    <a:pt x="67" y="50"/>
                  </a:cubicBezTo>
                  <a:cubicBezTo>
                    <a:pt x="67" y="47"/>
                    <a:pt x="66" y="44"/>
                    <a:pt x="66" y="41"/>
                  </a:cubicBezTo>
                  <a:cubicBezTo>
                    <a:pt x="65" y="38"/>
                    <a:pt x="64" y="35"/>
                    <a:pt x="62" y="33"/>
                  </a:cubicBezTo>
                  <a:cubicBezTo>
                    <a:pt x="61" y="31"/>
                    <a:pt x="59" y="29"/>
                    <a:pt x="57" y="28"/>
                  </a:cubicBezTo>
                  <a:cubicBezTo>
                    <a:pt x="55" y="27"/>
                    <a:pt x="52" y="26"/>
                    <a:pt x="49" y="26"/>
                  </a:cubicBezTo>
                  <a:cubicBezTo>
                    <a:pt x="45" y="26"/>
                    <a:pt x="43" y="27"/>
                    <a:pt x="41" y="28"/>
                  </a:cubicBezTo>
                  <a:cubicBezTo>
                    <a:pt x="38" y="29"/>
                    <a:pt x="37" y="31"/>
                    <a:pt x="35" y="33"/>
                  </a:cubicBezTo>
                  <a:cubicBezTo>
                    <a:pt x="32" y="37"/>
                    <a:pt x="31" y="44"/>
                    <a:pt x="30" y="54"/>
                  </a:cubicBezTo>
                  <a:cubicBezTo>
                    <a:pt x="29" y="63"/>
                    <a:pt x="29" y="77"/>
                    <a:pt x="29" y="93"/>
                  </a:cubicBezTo>
                  <a:cubicBezTo>
                    <a:pt x="29" y="110"/>
                    <a:pt x="29" y="123"/>
                    <a:pt x="30" y="133"/>
                  </a:cubicBezTo>
                  <a:cubicBezTo>
                    <a:pt x="31" y="142"/>
                    <a:pt x="32" y="149"/>
                    <a:pt x="35" y="154"/>
                  </a:cubicBezTo>
                  <a:cubicBezTo>
                    <a:pt x="37" y="156"/>
                    <a:pt x="38" y="157"/>
                    <a:pt x="41" y="159"/>
                  </a:cubicBezTo>
                  <a:cubicBezTo>
                    <a:pt x="43" y="160"/>
                    <a:pt x="45" y="160"/>
                    <a:pt x="49" y="160"/>
                  </a:cubicBezTo>
                  <a:cubicBezTo>
                    <a:pt x="52" y="160"/>
                    <a:pt x="55" y="160"/>
                    <a:pt x="57" y="159"/>
                  </a:cubicBezTo>
                  <a:cubicBezTo>
                    <a:pt x="59" y="157"/>
                    <a:pt x="61" y="156"/>
                    <a:pt x="62" y="154"/>
                  </a:cubicBezTo>
                  <a:cubicBezTo>
                    <a:pt x="64" y="151"/>
                    <a:pt x="65" y="149"/>
                    <a:pt x="66" y="146"/>
                  </a:cubicBezTo>
                  <a:cubicBezTo>
                    <a:pt x="66" y="143"/>
                    <a:pt x="67" y="139"/>
                    <a:pt x="67" y="136"/>
                  </a:cubicBezTo>
                  <a:cubicBezTo>
                    <a:pt x="95" y="136"/>
                    <a:pt x="95" y="136"/>
                    <a:pt x="95" y="136"/>
                  </a:cubicBezTo>
                  <a:cubicBezTo>
                    <a:pt x="95" y="144"/>
                    <a:pt x="94" y="152"/>
                    <a:pt x="91" y="158"/>
                  </a:cubicBezTo>
                  <a:cubicBezTo>
                    <a:pt x="88" y="165"/>
                    <a:pt x="85" y="171"/>
                    <a:pt x="80" y="175"/>
                  </a:cubicBezTo>
                  <a:cubicBezTo>
                    <a:pt x="76" y="179"/>
                    <a:pt x="72" y="182"/>
                    <a:pt x="67" y="183"/>
                  </a:cubicBezTo>
                  <a:cubicBezTo>
                    <a:pt x="62" y="185"/>
                    <a:pt x="56" y="186"/>
                    <a:pt x="49" y="186"/>
                  </a:cubicBezTo>
                  <a:cubicBezTo>
                    <a:pt x="40" y="186"/>
                    <a:pt x="33" y="185"/>
                    <a:pt x="28" y="182"/>
                  </a:cubicBezTo>
                  <a:cubicBezTo>
                    <a:pt x="22" y="179"/>
                    <a:pt x="17" y="175"/>
                    <a:pt x="14" y="171"/>
                  </a:cubicBezTo>
                  <a:cubicBezTo>
                    <a:pt x="11" y="167"/>
                    <a:pt x="8" y="163"/>
                    <a:pt x="6" y="159"/>
                  </a:cubicBezTo>
                  <a:cubicBezTo>
                    <a:pt x="5" y="154"/>
                    <a:pt x="3" y="149"/>
                    <a:pt x="2" y="143"/>
                  </a:cubicBezTo>
                  <a:cubicBezTo>
                    <a:pt x="2" y="137"/>
                    <a:pt x="1" y="130"/>
                    <a:pt x="1" y="121"/>
                  </a:cubicBezTo>
                  <a:cubicBezTo>
                    <a:pt x="0" y="113"/>
                    <a:pt x="0" y="104"/>
                    <a:pt x="0" y="93"/>
                  </a:cubicBezTo>
                  <a:cubicBezTo>
                    <a:pt x="0" y="82"/>
                    <a:pt x="0" y="73"/>
                    <a:pt x="1" y="65"/>
                  </a:cubicBezTo>
                  <a:cubicBezTo>
                    <a:pt x="1" y="57"/>
                    <a:pt x="2" y="50"/>
                    <a:pt x="2" y="44"/>
                  </a:cubicBezTo>
                  <a:cubicBezTo>
                    <a:pt x="3" y="38"/>
                    <a:pt x="5" y="32"/>
                    <a:pt x="6" y="28"/>
                  </a:cubicBezTo>
                  <a:cubicBezTo>
                    <a:pt x="8" y="23"/>
                    <a:pt x="11" y="19"/>
                    <a:pt x="14" y="16"/>
                  </a:cubicBezTo>
                  <a:cubicBezTo>
                    <a:pt x="17" y="11"/>
                    <a:pt x="22" y="8"/>
                    <a:pt x="28" y="5"/>
                  </a:cubicBezTo>
                  <a:cubicBezTo>
                    <a:pt x="33" y="2"/>
                    <a:pt x="40" y="0"/>
                    <a:pt x="49"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rtl="0"/>
              <a:endParaRPr lang="en-US" sz="1400"/>
            </a:p>
          </p:txBody>
        </p:sp>
        <p:sp>
          <p:nvSpPr>
            <p:cNvPr id="31" name="Freeform 25"/>
            <p:cNvSpPr>
              <a:spLocks/>
            </p:cNvSpPr>
            <p:nvPr userDrawn="1"/>
          </p:nvSpPr>
          <p:spPr bwMode="auto">
            <a:xfrm>
              <a:off x="9605963" y="5651500"/>
              <a:ext cx="269875" cy="546100"/>
            </a:xfrm>
            <a:custGeom>
              <a:avLst/>
              <a:gdLst>
                <a:gd name="T0" fmla="*/ 92 w 92"/>
                <a:gd name="T1" fmla="*/ 137 h 184"/>
                <a:gd name="T2" fmla="*/ 80 w 92"/>
                <a:gd name="T3" fmla="*/ 171 h 184"/>
                <a:gd name="T4" fmla="*/ 46 w 92"/>
                <a:gd name="T5" fmla="*/ 184 h 184"/>
                <a:gd name="T6" fmla="*/ 12 w 92"/>
                <a:gd name="T7" fmla="*/ 171 h 184"/>
                <a:gd name="T8" fmla="*/ 0 w 92"/>
                <a:gd name="T9" fmla="*/ 137 h 184"/>
                <a:gd name="T10" fmla="*/ 0 w 92"/>
                <a:gd name="T11" fmla="*/ 0 h 184"/>
                <a:gd name="T12" fmla="*/ 28 w 92"/>
                <a:gd name="T13" fmla="*/ 0 h 184"/>
                <a:gd name="T14" fmla="*/ 28 w 92"/>
                <a:gd name="T15" fmla="*/ 136 h 184"/>
                <a:gd name="T16" fmla="*/ 33 w 92"/>
                <a:gd name="T17" fmla="*/ 153 h 184"/>
                <a:gd name="T18" fmla="*/ 46 w 92"/>
                <a:gd name="T19" fmla="*/ 158 h 184"/>
                <a:gd name="T20" fmla="*/ 59 w 92"/>
                <a:gd name="T21" fmla="*/ 153 h 184"/>
                <a:gd name="T22" fmla="*/ 64 w 92"/>
                <a:gd name="T23" fmla="*/ 136 h 184"/>
                <a:gd name="T24" fmla="*/ 64 w 92"/>
                <a:gd name="T25" fmla="*/ 0 h 184"/>
                <a:gd name="T26" fmla="*/ 92 w 92"/>
                <a:gd name="T27" fmla="*/ 0 h 184"/>
                <a:gd name="T28" fmla="*/ 92 w 92"/>
                <a:gd name="T2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84">
                  <a:moveTo>
                    <a:pt x="92" y="137"/>
                  </a:moveTo>
                  <a:cubicBezTo>
                    <a:pt x="92" y="151"/>
                    <a:pt x="88" y="162"/>
                    <a:pt x="80" y="171"/>
                  </a:cubicBezTo>
                  <a:cubicBezTo>
                    <a:pt x="71" y="180"/>
                    <a:pt x="60" y="184"/>
                    <a:pt x="46" y="184"/>
                  </a:cubicBezTo>
                  <a:cubicBezTo>
                    <a:pt x="32" y="184"/>
                    <a:pt x="21" y="180"/>
                    <a:pt x="12" y="171"/>
                  </a:cubicBezTo>
                  <a:cubicBezTo>
                    <a:pt x="4" y="162"/>
                    <a:pt x="0" y="151"/>
                    <a:pt x="0" y="137"/>
                  </a:cubicBezTo>
                  <a:cubicBezTo>
                    <a:pt x="0" y="0"/>
                    <a:pt x="0" y="0"/>
                    <a:pt x="0" y="0"/>
                  </a:cubicBezTo>
                  <a:cubicBezTo>
                    <a:pt x="28" y="0"/>
                    <a:pt x="28" y="0"/>
                    <a:pt x="28" y="0"/>
                  </a:cubicBezTo>
                  <a:cubicBezTo>
                    <a:pt x="28" y="136"/>
                    <a:pt x="28" y="136"/>
                    <a:pt x="28" y="136"/>
                  </a:cubicBezTo>
                  <a:cubicBezTo>
                    <a:pt x="28" y="144"/>
                    <a:pt x="30" y="150"/>
                    <a:pt x="33" y="153"/>
                  </a:cubicBezTo>
                  <a:cubicBezTo>
                    <a:pt x="36" y="157"/>
                    <a:pt x="40" y="158"/>
                    <a:pt x="46" y="158"/>
                  </a:cubicBezTo>
                  <a:cubicBezTo>
                    <a:pt x="52" y="158"/>
                    <a:pt x="56" y="157"/>
                    <a:pt x="59" y="153"/>
                  </a:cubicBezTo>
                  <a:cubicBezTo>
                    <a:pt x="62" y="150"/>
                    <a:pt x="64" y="144"/>
                    <a:pt x="64" y="136"/>
                  </a:cubicBezTo>
                  <a:cubicBezTo>
                    <a:pt x="64" y="0"/>
                    <a:pt x="64" y="0"/>
                    <a:pt x="64" y="0"/>
                  </a:cubicBezTo>
                  <a:cubicBezTo>
                    <a:pt x="92" y="0"/>
                    <a:pt x="92" y="0"/>
                    <a:pt x="92" y="0"/>
                  </a:cubicBezTo>
                  <a:lnTo>
                    <a:pt x="92" y="13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rtl="0"/>
              <a:endParaRPr lang="en-US" sz="1400"/>
            </a:p>
          </p:txBody>
        </p:sp>
        <p:sp>
          <p:nvSpPr>
            <p:cNvPr id="32" name="Freeform 26"/>
            <p:cNvSpPr>
              <a:spLocks noEditPoints="1"/>
            </p:cNvSpPr>
            <p:nvPr userDrawn="1"/>
          </p:nvSpPr>
          <p:spPr bwMode="auto">
            <a:xfrm>
              <a:off x="10034588" y="5651500"/>
              <a:ext cx="285750" cy="539750"/>
            </a:xfrm>
            <a:custGeom>
              <a:avLst/>
              <a:gdLst>
                <a:gd name="T0" fmla="*/ 46 w 98"/>
                <a:gd name="T1" fmla="*/ 0 h 182"/>
                <a:gd name="T2" fmla="*/ 82 w 98"/>
                <a:gd name="T3" fmla="*/ 13 h 182"/>
                <a:gd name="T4" fmla="*/ 92 w 98"/>
                <a:gd name="T5" fmla="*/ 54 h 182"/>
                <a:gd name="T6" fmla="*/ 88 w 98"/>
                <a:gd name="T7" fmla="*/ 83 h 182"/>
                <a:gd name="T8" fmla="*/ 71 w 98"/>
                <a:gd name="T9" fmla="*/ 101 h 182"/>
                <a:gd name="T10" fmla="*/ 98 w 98"/>
                <a:gd name="T11" fmla="*/ 182 h 182"/>
                <a:gd name="T12" fmla="*/ 68 w 98"/>
                <a:gd name="T13" fmla="*/ 182 h 182"/>
                <a:gd name="T14" fmla="*/ 45 w 98"/>
                <a:gd name="T15" fmla="*/ 108 h 182"/>
                <a:gd name="T16" fmla="*/ 28 w 98"/>
                <a:gd name="T17" fmla="*/ 108 h 182"/>
                <a:gd name="T18" fmla="*/ 28 w 98"/>
                <a:gd name="T19" fmla="*/ 182 h 182"/>
                <a:gd name="T20" fmla="*/ 0 w 98"/>
                <a:gd name="T21" fmla="*/ 182 h 182"/>
                <a:gd name="T22" fmla="*/ 0 w 98"/>
                <a:gd name="T23" fmla="*/ 0 h 182"/>
                <a:gd name="T24" fmla="*/ 46 w 98"/>
                <a:gd name="T25" fmla="*/ 0 h 182"/>
                <a:gd name="T26" fmla="*/ 28 w 98"/>
                <a:gd name="T27" fmla="*/ 26 h 182"/>
                <a:gd name="T28" fmla="*/ 28 w 98"/>
                <a:gd name="T29" fmla="*/ 82 h 182"/>
                <a:gd name="T30" fmla="*/ 46 w 98"/>
                <a:gd name="T31" fmla="*/ 82 h 182"/>
                <a:gd name="T32" fmla="*/ 55 w 98"/>
                <a:gd name="T33" fmla="*/ 80 h 182"/>
                <a:gd name="T34" fmla="*/ 61 w 98"/>
                <a:gd name="T35" fmla="*/ 74 h 182"/>
                <a:gd name="T36" fmla="*/ 63 w 98"/>
                <a:gd name="T37" fmla="*/ 65 h 182"/>
                <a:gd name="T38" fmla="*/ 64 w 98"/>
                <a:gd name="T39" fmla="*/ 54 h 182"/>
                <a:gd name="T40" fmla="*/ 63 w 98"/>
                <a:gd name="T41" fmla="*/ 43 h 182"/>
                <a:gd name="T42" fmla="*/ 61 w 98"/>
                <a:gd name="T43" fmla="*/ 34 h 182"/>
                <a:gd name="T44" fmla="*/ 55 w 98"/>
                <a:gd name="T45" fmla="*/ 28 h 182"/>
                <a:gd name="T46" fmla="*/ 46 w 98"/>
                <a:gd name="T47" fmla="*/ 26 h 182"/>
                <a:gd name="T48" fmla="*/ 28 w 98"/>
                <a:gd name="T49"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82">
                  <a:moveTo>
                    <a:pt x="46" y="0"/>
                  </a:moveTo>
                  <a:cubicBezTo>
                    <a:pt x="62" y="0"/>
                    <a:pt x="74" y="4"/>
                    <a:pt x="82" y="13"/>
                  </a:cubicBezTo>
                  <a:cubicBezTo>
                    <a:pt x="89" y="21"/>
                    <a:pt x="92" y="35"/>
                    <a:pt x="92" y="54"/>
                  </a:cubicBezTo>
                  <a:cubicBezTo>
                    <a:pt x="92" y="65"/>
                    <a:pt x="91" y="75"/>
                    <a:pt x="88" y="83"/>
                  </a:cubicBezTo>
                  <a:cubicBezTo>
                    <a:pt x="85" y="91"/>
                    <a:pt x="79" y="97"/>
                    <a:pt x="71" y="101"/>
                  </a:cubicBezTo>
                  <a:cubicBezTo>
                    <a:pt x="98" y="182"/>
                    <a:pt x="98" y="182"/>
                    <a:pt x="98" y="182"/>
                  </a:cubicBezTo>
                  <a:cubicBezTo>
                    <a:pt x="68" y="182"/>
                    <a:pt x="68" y="182"/>
                    <a:pt x="68" y="182"/>
                  </a:cubicBezTo>
                  <a:cubicBezTo>
                    <a:pt x="45" y="108"/>
                    <a:pt x="45" y="108"/>
                    <a:pt x="45" y="108"/>
                  </a:cubicBezTo>
                  <a:cubicBezTo>
                    <a:pt x="28" y="108"/>
                    <a:pt x="28" y="108"/>
                    <a:pt x="28" y="108"/>
                  </a:cubicBezTo>
                  <a:cubicBezTo>
                    <a:pt x="28" y="182"/>
                    <a:pt x="28" y="182"/>
                    <a:pt x="28" y="182"/>
                  </a:cubicBezTo>
                  <a:cubicBezTo>
                    <a:pt x="0" y="182"/>
                    <a:pt x="0" y="182"/>
                    <a:pt x="0" y="182"/>
                  </a:cubicBezTo>
                  <a:cubicBezTo>
                    <a:pt x="0" y="0"/>
                    <a:pt x="0" y="0"/>
                    <a:pt x="0" y="0"/>
                  </a:cubicBezTo>
                  <a:lnTo>
                    <a:pt x="46" y="0"/>
                  </a:lnTo>
                  <a:close/>
                  <a:moveTo>
                    <a:pt x="28" y="26"/>
                  </a:moveTo>
                  <a:cubicBezTo>
                    <a:pt x="28" y="82"/>
                    <a:pt x="28" y="82"/>
                    <a:pt x="28" y="82"/>
                  </a:cubicBezTo>
                  <a:cubicBezTo>
                    <a:pt x="46" y="82"/>
                    <a:pt x="46" y="82"/>
                    <a:pt x="46" y="82"/>
                  </a:cubicBezTo>
                  <a:cubicBezTo>
                    <a:pt x="50" y="82"/>
                    <a:pt x="53" y="81"/>
                    <a:pt x="55" y="80"/>
                  </a:cubicBezTo>
                  <a:cubicBezTo>
                    <a:pt x="58" y="78"/>
                    <a:pt x="59" y="76"/>
                    <a:pt x="61" y="74"/>
                  </a:cubicBezTo>
                  <a:cubicBezTo>
                    <a:pt x="62" y="71"/>
                    <a:pt x="63" y="68"/>
                    <a:pt x="63" y="65"/>
                  </a:cubicBezTo>
                  <a:cubicBezTo>
                    <a:pt x="63" y="61"/>
                    <a:pt x="64" y="58"/>
                    <a:pt x="64" y="54"/>
                  </a:cubicBezTo>
                  <a:cubicBezTo>
                    <a:pt x="64" y="50"/>
                    <a:pt x="63" y="47"/>
                    <a:pt x="63" y="43"/>
                  </a:cubicBezTo>
                  <a:cubicBezTo>
                    <a:pt x="63" y="40"/>
                    <a:pt x="62" y="37"/>
                    <a:pt x="61" y="34"/>
                  </a:cubicBezTo>
                  <a:cubicBezTo>
                    <a:pt x="59" y="32"/>
                    <a:pt x="58" y="30"/>
                    <a:pt x="55" y="28"/>
                  </a:cubicBezTo>
                  <a:cubicBezTo>
                    <a:pt x="53" y="27"/>
                    <a:pt x="50" y="26"/>
                    <a:pt x="46" y="26"/>
                  </a:cubicBezTo>
                  <a:lnTo>
                    <a:pt x="28" y="2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rtl="0"/>
              <a:endParaRPr lang="en-US" sz="1400"/>
            </a:p>
          </p:txBody>
        </p:sp>
        <p:sp>
          <p:nvSpPr>
            <p:cNvPr id="33" name="Rectangle 27"/>
            <p:cNvSpPr>
              <a:spLocks noChangeArrowheads="1"/>
            </p:cNvSpPr>
            <p:nvPr userDrawn="1"/>
          </p:nvSpPr>
          <p:spPr bwMode="auto">
            <a:xfrm>
              <a:off x="10461625" y="5651500"/>
              <a:ext cx="84138" cy="539750"/>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rtl="0"/>
              <a:endParaRPr lang="en-US" sz="1400"/>
            </a:p>
          </p:txBody>
        </p:sp>
        <p:sp>
          <p:nvSpPr>
            <p:cNvPr id="34" name="Freeform 28"/>
            <p:cNvSpPr>
              <a:spLocks/>
            </p:cNvSpPr>
            <p:nvPr userDrawn="1"/>
          </p:nvSpPr>
          <p:spPr bwMode="auto">
            <a:xfrm>
              <a:off x="10680700" y="5651500"/>
              <a:ext cx="263525" cy="539750"/>
            </a:xfrm>
            <a:custGeom>
              <a:avLst/>
              <a:gdLst>
                <a:gd name="T0" fmla="*/ 166 w 166"/>
                <a:gd name="T1" fmla="*/ 48 h 340"/>
                <a:gd name="T2" fmla="*/ 109 w 166"/>
                <a:gd name="T3" fmla="*/ 48 h 340"/>
                <a:gd name="T4" fmla="*/ 109 w 166"/>
                <a:gd name="T5" fmla="*/ 340 h 340"/>
                <a:gd name="T6" fmla="*/ 55 w 166"/>
                <a:gd name="T7" fmla="*/ 340 h 340"/>
                <a:gd name="T8" fmla="*/ 55 w 166"/>
                <a:gd name="T9" fmla="*/ 48 h 340"/>
                <a:gd name="T10" fmla="*/ 0 w 166"/>
                <a:gd name="T11" fmla="*/ 48 h 340"/>
                <a:gd name="T12" fmla="*/ 0 w 166"/>
                <a:gd name="T13" fmla="*/ 0 h 340"/>
                <a:gd name="T14" fmla="*/ 166 w 166"/>
                <a:gd name="T15" fmla="*/ 0 h 340"/>
                <a:gd name="T16" fmla="*/ 166 w 166"/>
                <a:gd name="T17"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40">
                  <a:moveTo>
                    <a:pt x="166" y="48"/>
                  </a:moveTo>
                  <a:lnTo>
                    <a:pt x="109" y="48"/>
                  </a:lnTo>
                  <a:lnTo>
                    <a:pt x="109" y="340"/>
                  </a:lnTo>
                  <a:lnTo>
                    <a:pt x="55" y="340"/>
                  </a:lnTo>
                  <a:lnTo>
                    <a:pt x="55" y="48"/>
                  </a:lnTo>
                  <a:lnTo>
                    <a:pt x="0" y="48"/>
                  </a:lnTo>
                  <a:lnTo>
                    <a:pt x="0" y="0"/>
                  </a:lnTo>
                  <a:lnTo>
                    <a:pt x="166" y="0"/>
                  </a:lnTo>
                  <a:lnTo>
                    <a:pt x="166" y="4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rtl="0"/>
              <a:endParaRPr lang="en-US" sz="1400"/>
            </a:p>
          </p:txBody>
        </p:sp>
        <p:sp>
          <p:nvSpPr>
            <p:cNvPr id="35" name="Freeform 29"/>
            <p:cNvSpPr>
              <a:spLocks/>
            </p:cNvSpPr>
            <p:nvPr userDrawn="1"/>
          </p:nvSpPr>
          <p:spPr bwMode="auto">
            <a:xfrm>
              <a:off x="11055350" y="5651500"/>
              <a:ext cx="292100" cy="539750"/>
            </a:xfrm>
            <a:custGeom>
              <a:avLst/>
              <a:gdLst>
                <a:gd name="T0" fmla="*/ 118 w 184"/>
                <a:gd name="T1" fmla="*/ 207 h 340"/>
                <a:gd name="T2" fmla="*/ 118 w 184"/>
                <a:gd name="T3" fmla="*/ 340 h 340"/>
                <a:gd name="T4" fmla="*/ 66 w 184"/>
                <a:gd name="T5" fmla="*/ 340 h 340"/>
                <a:gd name="T6" fmla="*/ 66 w 184"/>
                <a:gd name="T7" fmla="*/ 207 h 340"/>
                <a:gd name="T8" fmla="*/ 0 w 184"/>
                <a:gd name="T9" fmla="*/ 0 h 340"/>
                <a:gd name="T10" fmla="*/ 59 w 184"/>
                <a:gd name="T11" fmla="*/ 0 h 340"/>
                <a:gd name="T12" fmla="*/ 92 w 184"/>
                <a:gd name="T13" fmla="*/ 134 h 340"/>
                <a:gd name="T14" fmla="*/ 125 w 184"/>
                <a:gd name="T15" fmla="*/ 0 h 340"/>
                <a:gd name="T16" fmla="*/ 184 w 184"/>
                <a:gd name="T17" fmla="*/ 0 h 340"/>
                <a:gd name="T18" fmla="*/ 118 w 184"/>
                <a:gd name="T19"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340">
                  <a:moveTo>
                    <a:pt x="118" y="207"/>
                  </a:moveTo>
                  <a:lnTo>
                    <a:pt x="118" y="340"/>
                  </a:lnTo>
                  <a:lnTo>
                    <a:pt x="66" y="340"/>
                  </a:lnTo>
                  <a:lnTo>
                    <a:pt x="66" y="207"/>
                  </a:lnTo>
                  <a:lnTo>
                    <a:pt x="0" y="0"/>
                  </a:lnTo>
                  <a:lnTo>
                    <a:pt x="59" y="0"/>
                  </a:lnTo>
                  <a:lnTo>
                    <a:pt x="92" y="134"/>
                  </a:lnTo>
                  <a:lnTo>
                    <a:pt x="125" y="0"/>
                  </a:lnTo>
                  <a:lnTo>
                    <a:pt x="184" y="0"/>
                  </a:lnTo>
                  <a:lnTo>
                    <a:pt x="118" y="20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rtl="0"/>
              <a:endParaRPr lang="en-US" sz="1400"/>
            </a:p>
          </p:txBody>
        </p:sp>
      </p:grpSp>
    </p:spTree>
    <p:extLst>
      <p:ext uri="{BB962C8B-B14F-4D97-AF65-F5344CB8AC3E}">
        <p14:creationId xmlns:p14="http://schemas.microsoft.com/office/powerpoint/2010/main" val="2080745155"/>
      </p:ext>
    </p:extLst>
  </p:cSld>
  <p:clrMapOvr>
    <a:masterClrMapping/>
  </p:clrMapOvr>
  <p:transition>
    <p:fade/>
  </p:transition>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D27E-7DB2-4DD1-9656-9AE2379FB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F28203-0593-4D0F-8D35-355461602EC4}"/>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4" name="Footer Placeholder 3" hidden="1">
            <a:extLst>
              <a:ext uri="{FF2B5EF4-FFF2-40B4-BE49-F238E27FC236}">
                <a16:creationId xmlns:a16="http://schemas.microsoft.com/office/drawing/2014/main" id="{19116D78-827A-44E1-82D0-566665A4655C}"/>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714B935-4BD7-4DF5-9F0F-CA1E76DF783A}"/>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8211585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261167908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grpSp>
        <p:nvGrpSpPr>
          <p:cNvPr id="5" name="Group 4">
            <a:extLst>
              <a:ext uri="{FF2B5EF4-FFF2-40B4-BE49-F238E27FC236}">
                <a16:creationId xmlns:a16="http://schemas.microsoft.com/office/drawing/2014/main" id="{FB32810A-059E-49A6-B20E-3E3874CBBEB2}"/>
              </a:ext>
            </a:extLst>
          </p:cNvPr>
          <p:cNvGrpSpPr/>
          <p:nvPr userDrawn="1"/>
        </p:nvGrpSpPr>
        <p:grpSpPr>
          <a:xfrm>
            <a:off x="11277600" y="6004560"/>
            <a:ext cx="435427" cy="552248"/>
            <a:chOff x="10593251" y="5930536"/>
            <a:chExt cx="676602" cy="858128"/>
          </a:xfrm>
        </p:grpSpPr>
        <p:pic>
          <p:nvPicPr>
            <p:cNvPr id="6" name="Picture 5">
              <a:extLst>
                <a:ext uri="{FF2B5EF4-FFF2-40B4-BE49-F238E27FC236}">
                  <a16:creationId xmlns:a16="http://schemas.microsoft.com/office/drawing/2014/main" id="{8AF9F422-ACE1-4773-AB1A-FB070EFED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7" name="Picture 6">
              <a:extLst>
                <a:ext uri="{FF2B5EF4-FFF2-40B4-BE49-F238E27FC236}">
                  <a16:creationId xmlns:a16="http://schemas.microsoft.com/office/drawing/2014/main" id="{DF670DEF-9558-4A12-B6F3-D1F1210F5C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
        <p:nvSpPr>
          <p:cNvPr id="8" name="Freeform: Shape 12">
            <a:extLst>
              <a:ext uri="{FF2B5EF4-FFF2-40B4-BE49-F238E27FC236}">
                <a16:creationId xmlns:a16="http://schemas.microsoft.com/office/drawing/2014/main" id="{6ABCBAC6-951E-4BD7-80C7-866765A8A19C}"/>
              </a:ext>
            </a:extLst>
          </p:cNvPr>
          <p:cNvSpPr/>
          <p:nvPr userDrawn="1"/>
        </p:nvSpPr>
        <p:spPr>
          <a:xfrm rot="10800000">
            <a:off x="1589" y="-18519"/>
            <a:ext cx="12192000" cy="475933"/>
          </a:xfrm>
          <a:custGeom>
            <a:avLst/>
            <a:gdLst>
              <a:gd name="connsiteX0" fmla="*/ 0 w 12192000"/>
              <a:gd name="connsiteY0" fmla="*/ 0 h 4498106"/>
              <a:gd name="connsiteX1" fmla="*/ 78844 w 12192000"/>
              <a:gd name="connsiteY1" fmla="*/ 13114 h 4498106"/>
              <a:gd name="connsiteX2" fmla="*/ 6096000 w 12192000"/>
              <a:gd name="connsiteY2" fmla="*/ 384027 h 4498106"/>
              <a:gd name="connsiteX3" fmla="*/ 12113156 w 12192000"/>
              <a:gd name="connsiteY3" fmla="*/ 13114 h 4498106"/>
              <a:gd name="connsiteX4" fmla="*/ 12192000 w 12192000"/>
              <a:gd name="connsiteY4" fmla="*/ 0 h 4498106"/>
              <a:gd name="connsiteX5" fmla="*/ 12192000 w 12192000"/>
              <a:gd name="connsiteY5" fmla="*/ 4498106 h 4498106"/>
              <a:gd name="connsiteX6" fmla="*/ 0 w 12192000"/>
              <a:gd name="connsiteY6" fmla="*/ 4498106 h 4498106"/>
              <a:gd name="connsiteX7" fmla="*/ 0 w 12192000"/>
              <a:gd name="connsiteY7" fmla="*/ 0 h 4498106"/>
              <a:gd name="connsiteX0" fmla="*/ 0 w 12192000"/>
              <a:gd name="connsiteY0" fmla="*/ 0 h 4498106"/>
              <a:gd name="connsiteX1" fmla="*/ 78844 w 12192000"/>
              <a:gd name="connsiteY1" fmla="*/ 13114 h 4498106"/>
              <a:gd name="connsiteX2" fmla="*/ 6105330 w 12192000"/>
              <a:gd name="connsiteY2" fmla="*/ 3205197 h 4498106"/>
              <a:gd name="connsiteX3" fmla="*/ 12113156 w 12192000"/>
              <a:gd name="connsiteY3" fmla="*/ 13114 h 4498106"/>
              <a:gd name="connsiteX4" fmla="*/ 12192000 w 12192000"/>
              <a:gd name="connsiteY4" fmla="*/ 0 h 4498106"/>
              <a:gd name="connsiteX5" fmla="*/ 12192000 w 12192000"/>
              <a:gd name="connsiteY5" fmla="*/ 4498106 h 4498106"/>
              <a:gd name="connsiteX6" fmla="*/ 0 w 12192000"/>
              <a:gd name="connsiteY6" fmla="*/ 4498106 h 4498106"/>
              <a:gd name="connsiteX7" fmla="*/ 0 w 12192000"/>
              <a:gd name="connsiteY7" fmla="*/ 0 h 44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98106">
                <a:moveTo>
                  <a:pt x="0" y="0"/>
                </a:moveTo>
                <a:lnTo>
                  <a:pt x="78844" y="13114"/>
                </a:lnTo>
                <a:cubicBezTo>
                  <a:pt x="1509074" y="239640"/>
                  <a:pt x="3682867" y="3205197"/>
                  <a:pt x="6105330" y="3205197"/>
                </a:cubicBezTo>
                <a:cubicBezTo>
                  <a:pt x="8527794" y="3205197"/>
                  <a:pt x="10682926" y="239640"/>
                  <a:pt x="12113156" y="13114"/>
                </a:cubicBezTo>
                <a:lnTo>
                  <a:pt x="12192000" y="0"/>
                </a:lnTo>
                <a:lnTo>
                  <a:pt x="12192000" y="4498106"/>
                </a:lnTo>
                <a:lnTo>
                  <a:pt x="0" y="4498106"/>
                </a:lnTo>
                <a:lnTo>
                  <a:pt x="0" y="0"/>
                </a:lnTo>
                <a:close/>
              </a:path>
            </a:pathLst>
          </a:custGeom>
          <a:solidFill>
            <a:srgbClr val="8C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20000"/>
              </a:spcBef>
              <a:spcAft>
                <a:spcPct val="0"/>
              </a:spcAft>
              <a:buClr>
                <a:srgbClr val="ED7D31"/>
              </a:buClr>
              <a:buSzPct val="65000"/>
              <a:buFont typeface="Wingdings" pitchFamily="2" charset="2"/>
              <a:buNone/>
            </a:pPr>
            <a:endParaRPr lang="en-US" sz="3998">
              <a:solidFill>
                <a:prstClr val="white"/>
              </a:solidFill>
            </a:endParaRPr>
          </a:p>
        </p:txBody>
      </p:sp>
    </p:spTree>
    <p:extLst>
      <p:ext uri="{BB962C8B-B14F-4D97-AF65-F5344CB8AC3E}">
        <p14:creationId xmlns:p14="http://schemas.microsoft.com/office/powerpoint/2010/main" val="688803208"/>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grpSp>
        <p:nvGrpSpPr>
          <p:cNvPr id="5" name="Group 4">
            <a:extLst>
              <a:ext uri="{FF2B5EF4-FFF2-40B4-BE49-F238E27FC236}">
                <a16:creationId xmlns:a16="http://schemas.microsoft.com/office/drawing/2014/main" id="{FB32810A-059E-49A6-B20E-3E3874CBBEB2}"/>
              </a:ext>
            </a:extLst>
          </p:cNvPr>
          <p:cNvGrpSpPr/>
          <p:nvPr userDrawn="1"/>
        </p:nvGrpSpPr>
        <p:grpSpPr>
          <a:xfrm>
            <a:off x="11277600" y="6004560"/>
            <a:ext cx="435427" cy="552248"/>
            <a:chOff x="10593251" y="5930536"/>
            <a:chExt cx="676602" cy="858128"/>
          </a:xfrm>
        </p:grpSpPr>
        <p:pic>
          <p:nvPicPr>
            <p:cNvPr id="6" name="Picture 5">
              <a:extLst>
                <a:ext uri="{FF2B5EF4-FFF2-40B4-BE49-F238E27FC236}">
                  <a16:creationId xmlns:a16="http://schemas.microsoft.com/office/drawing/2014/main" id="{8AF9F422-ACE1-4773-AB1A-FB070EFED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7" name="Picture 6">
              <a:extLst>
                <a:ext uri="{FF2B5EF4-FFF2-40B4-BE49-F238E27FC236}">
                  <a16:creationId xmlns:a16="http://schemas.microsoft.com/office/drawing/2014/main" id="{DF670DEF-9558-4A12-B6F3-D1F1210F5C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
        <p:nvSpPr>
          <p:cNvPr id="11" name="Picture Placeholder 10">
            <a:extLst>
              <a:ext uri="{FF2B5EF4-FFF2-40B4-BE49-F238E27FC236}">
                <a16:creationId xmlns:a16="http://schemas.microsoft.com/office/drawing/2014/main" id="{5A3DD855-9B3A-46C1-BBED-E571E87A939A}"/>
              </a:ext>
            </a:extLst>
          </p:cNvPr>
          <p:cNvSpPr>
            <a:spLocks noGrp="1"/>
          </p:cNvSpPr>
          <p:nvPr>
            <p:ph type="pic" sz="quarter" idx="13"/>
          </p:nvPr>
        </p:nvSpPr>
        <p:spPr>
          <a:xfrm>
            <a:off x="0" y="1715677"/>
            <a:ext cx="4920793" cy="5142322"/>
          </a:xfrm>
          <a:custGeom>
            <a:avLst/>
            <a:gdLst>
              <a:gd name="connsiteX0" fmla="*/ 1941922 w 4920793"/>
              <a:gd name="connsiteY0" fmla="*/ 0 h 5142322"/>
              <a:gd name="connsiteX1" fmla="*/ 4920793 w 4920793"/>
              <a:gd name="connsiteY1" fmla="*/ 2978871 h 5142322"/>
              <a:gd name="connsiteX2" fmla="*/ 4048302 w 4920793"/>
              <a:gd name="connsiteY2" fmla="*/ 5085251 h 5142322"/>
              <a:gd name="connsiteX3" fmla="*/ 3985508 w 4920793"/>
              <a:gd name="connsiteY3" fmla="*/ 5142322 h 5142322"/>
              <a:gd name="connsiteX4" fmla="*/ 0 w 4920793"/>
              <a:gd name="connsiteY4" fmla="*/ 5142322 h 5142322"/>
              <a:gd name="connsiteX5" fmla="*/ 0 w 4920793"/>
              <a:gd name="connsiteY5" fmla="*/ 723022 h 5142322"/>
              <a:gd name="connsiteX6" fmla="*/ 47084 w 4920793"/>
              <a:gd name="connsiteY6" fmla="*/ 680230 h 5142322"/>
              <a:gd name="connsiteX7" fmla="*/ 1941922 w 4920793"/>
              <a:gd name="connsiteY7" fmla="*/ 0 h 514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0793" h="5142322">
                <a:moveTo>
                  <a:pt x="1941922" y="0"/>
                </a:moveTo>
                <a:cubicBezTo>
                  <a:pt x="3587107" y="0"/>
                  <a:pt x="4920793" y="1333686"/>
                  <a:pt x="4920793" y="2978871"/>
                </a:cubicBezTo>
                <a:cubicBezTo>
                  <a:pt x="4920793" y="3801464"/>
                  <a:pt x="4587372" y="4546181"/>
                  <a:pt x="4048302" y="5085251"/>
                </a:cubicBezTo>
                <a:lnTo>
                  <a:pt x="3985508" y="5142322"/>
                </a:lnTo>
                <a:lnTo>
                  <a:pt x="0" y="5142322"/>
                </a:lnTo>
                <a:lnTo>
                  <a:pt x="0" y="723022"/>
                </a:lnTo>
                <a:lnTo>
                  <a:pt x="47084" y="680230"/>
                </a:lnTo>
                <a:cubicBezTo>
                  <a:pt x="562008" y="255276"/>
                  <a:pt x="1222154" y="0"/>
                  <a:pt x="1941922"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58509331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
        <p:nvSpPr>
          <p:cNvPr id="8" name="Picture Placeholder 7">
            <a:extLst>
              <a:ext uri="{FF2B5EF4-FFF2-40B4-BE49-F238E27FC236}">
                <a16:creationId xmlns:a16="http://schemas.microsoft.com/office/drawing/2014/main" id="{D141D34E-A322-4731-8828-F733EE1805B4}"/>
              </a:ext>
            </a:extLst>
          </p:cNvPr>
          <p:cNvSpPr>
            <a:spLocks noGrp="1"/>
          </p:cNvSpPr>
          <p:nvPr>
            <p:ph type="pic" sz="quarter" idx="13"/>
          </p:nvPr>
        </p:nvSpPr>
        <p:spPr>
          <a:xfrm>
            <a:off x="5144407" y="7"/>
            <a:ext cx="7047597" cy="5637823"/>
          </a:xfrm>
          <a:custGeom>
            <a:avLst/>
            <a:gdLst>
              <a:gd name="connsiteX0" fmla="*/ 361172 w 7047597"/>
              <a:gd name="connsiteY0" fmla="*/ 0 h 5637823"/>
              <a:gd name="connsiteX1" fmla="*/ 7047597 w 7047597"/>
              <a:gd name="connsiteY1" fmla="*/ 0 h 5637823"/>
              <a:gd name="connsiteX2" fmla="*/ 7047597 w 7047597"/>
              <a:gd name="connsiteY2" fmla="*/ 3872038 h 5637823"/>
              <a:gd name="connsiteX3" fmla="*/ 6942488 w 7047597"/>
              <a:gd name="connsiteY3" fmla="*/ 4060581 h 5637823"/>
              <a:gd name="connsiteX4" fmla="*/ 4465949 w 7047597"/>
              <a:gd name="connsiteY4" fmla="*/ 4921209 h 5637823"/>
              <a:gd name="connsiteX5" fmla="*/ 0 w 7047597"/>
              <a:gd name="connsiteY5" fmla="*/ 1026760 h 5637823"/>
              <a:gd name="connsiteX6" fmla="*/ 300898 w 7047597"/>
              <a:gd name="connsiteY6" fmla="*/ 83195 h 563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7597" h="5637823">
                <a:moveTo>
                  <a:pt x="361172" y="0"/>
                </a:moveTo>
                <a:lnTo>
                  <a:pt x="7047597" y="0"/>
                </a:lnTo>
                <a:lnTo>
                  <a:pt x="7047597" y="3872038"/>
                </a:lnTo>
                <a:lnTo>
                  <a:pt x="6942488" y="4060581"/>
                </a:lnTo>
                <a:cubicBezTo>
                  <a:pt x="6128406" y="5414602"/>
                  <a:pt x="4951855" y="6353928"/>
                  <a:pt x="4465949" y="4921209"/>
                </a:cubicBezTo>
                <a:cubicBezTo>
                  <a:pt x="3688499" y="2628859"/>
                  <a:pt x="0" y="2861974"/>
                  <a:pt x="0" y="1026760"/>
                </a:cubicBezTo>
                <a:cubicBezTo>
                  <a:pt x="0" y="682657"/>
                  <a:pt x="111368" y="367514"/>
                  <a:pt x="300898" y="83195"/>
                </a:cubicBezTo>
                <a:close/>
              </a:path>
            </a:pathLst>
          </a:custGeom>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20F8CD9E-D9BB-464F-A2F5-6A229E525EF1}"/>
              </a:ext>
            </a:extLst>
          </p:cNvPr>
          <p:cNvGrpSpPr/>
          <p:nvPr userDrawn="1"/>
        </p:nvGrpSpPr>
        <p:grpSpPr>
          <a:xfrm>
            <a:off x="11277600" y="6004560"/>
            <a:ext cx="435427" cy="552248"/>
            <a:chOff x="10593251" y="5930536"/>
            <a:chExt cx="676602" cy="858128"/>
          </a:xfrm>
        </p:grpSpPr>
        <p:pic>
          <p:nvPicPr>
            <p:cNvPr id="7" name="Picture 6">
              <a:extLst>
                <a:ext uri="{FF2B5EF4-FFF2-40B4-BE49-F238E27FC236}">
                  <a16:creationId xmlns:a16="http://schemas.microsoft.com/office/drawing/2014/main" id="{824A80D4-88D2-433E-AA9F-8315FD3135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9" name="Picture 8">
              <a:extLst>
                <a:ext uri="{FF2B5EF4-FFF2-40B4-BE49-F238E27FC236}">
                  <a16:creationId xmlns:a16="http://schemas.microsoft.com/office/drawing/2014/main" id="{ADDDEABD-D21D-435E-B9D2-DD9FE0B1DD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Tree>
    <p:extLst>
      <p:ext uri="{BB962C8B-B14F-4D97-AF65-F5344CB8AC3E}">
        <p14:creationId xmlns:p14="http://schemas.microsoft.com/office/powerpoint/2010/main" val="33712897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B60C-53BF-4F18-AA8E-3A779E0D3532}"/>
              </a:ext>
            </a:extLst>
          </p:cNvPr>
          <p:cNvSpPr>
            <a:spLocks noGrp="1"/>
          </p:cNvSpPr>
          <p:nvPr>
            <p:ph type="title"/>
          </p:nvPr>
        </p:nvSpPr>
        <p:spPr>
          <a:xfrm>
            <a:off x="839791" y="457200"/>
            <a:ext cx="3932237" cy="1600200"/>
          </a:xfrm>
        </p:spPr>
        <p:txBody>
          <a:bodyPr anchor="b"/>
          <a:lstStyle>
            <a:lvl1pPr>
              <a:defRPr sz="3197"/>
            </a:lvl1pPr>
          </a:lstStyle>
          <a:p>
            <a:r>
              <a:rPr lang="en-US"/>
              <a:t>Click to edit Master title style</a:t>
            </a:r>
          </a:p>
        </p:txBody>
      </p:sp>
      <p:sp>
        <p:nvSpPr>
          <p:cNvPr id="3" name="Content Placeholder 2">
            <a:extLst>
              <a:ext uri="{FF2B5EF4-FFF2-40B4-BE49-F238E27FC236}">
                <a16:creationId xmlns:a16="http://schemas.microsoft.com/office/drawing/2014/main" id="{89C3AEC6-6BA9-4038-BB2F-F9834410A816}"/>
              </a:ext>
            </a:extLst>
          </p:cNvPr>
          <p:cNvSpPr>
            <a:spLocks noGrp="1"/>
          </p:cNvSpPr>
          <p:nvPr>
            <p:ph idx="1"/>
          </p:nvPr>
        </p:nvSpPr>
        <p:spPr>
          <a:xfrm>
            <a:off x="5183188" y="987431"/>
            <a:ext cx="6172200" cy="4873625"/>
          </a:xfrm>
        </p:spPr>
        <p:txBody>
          <a:bodyPr/>
          <a:lstStyle>
            <a:lvl1pPr>
              <a:defRPr sz="3197"/>
            </a:lvl1pPr>
            <a:lvl2pPr>
              <a:defRPr sz="2797"/>
            </a:lvl2pPr>
            <a:lvl3pPr>
              <a:defRPr sz="2397"/>
            </a:lvl3pPr>
            <a:lvl4pPr>
              <a:defRPr sz="1997"/>
            </a:lvl4pPr>
            <a:lvl5pPr>
              <a:defRPr sz="1997"/>
            </a:lvl5pPr>
            <a:lvl6pPr>
              <a:defRPr sz="1997"/>
            </a:lvl6pPr>
            <a:lvl7pPr>
              <a:defRPr sz="1997"/>
            </a:lvl7pPr>
            <a:lvl8pPr>
              <a:defRPr sz="1997"/>
            </a:lvl8pPr>
            <a:lvl9pPr>
              <a:defRPr sz="19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B7C353-68E7-4330-9734-688F22591CAD}"/>
              </a:ext>
            </a:extLst>
          </p:cNvPr>
          <p:cNvSpPr>
            <a:spLocks noGrp="1"/>
          </p:cNvSpPr>
          <p:nvPr>
            <p:ph type="body" sz="half" idx="2"/>
          </p:nvPr>
        </p:nvSpPr>
        <p:spPr>
          <a:xfrm>
            <a:off x="839791" y="2057400"/>
            <a:ext cx="3932237" cy="3811588"/>
          </a:xfrm>
        </p:spPr>
        <p:txBody>
          <a:bodyPr/>
          <a:lstStyle>
            <a:lvl1pPr marL="0" indent="0">
              <a:buNone/>
              <a:defRPr sz="1600"/>
            </a:lvl1pPr>
            <a:lvl2pPr marL="456789" indent="0">
              <a:buNone/>
              <a:defRPr sz="1400"/>
            </a:lvl2pPr>
            <a:lvl3pPr marL="913578" indent="0">
              <a:buNone/>
              <a:defRPr sz="1200"/>
            </a:lvl3pPr>
            <a:lvl4pPr marL="1370367" indent="0">
              <a:buNone/>
              <a:defRPr sz="1000"/>
            </a:lvl4pPr>
            <a:lvl5pPr marL="1827155" indent="0">
              <a:buNone/>
              <a:defRPr sz="1000"/>
            </a:lvl5pPr>
            <a:lvl6pPr marL="2283943" indent="0">
              <a:buNone/>
              <a:defRPr sz="1000"/>
            </a:lvl6pPr>
            <a:lvl7pPr marL="2740732" indent="0">
              <a:buNone/>
              <a:defRPr sz="1000"/>
            </a:lvl7pPr>
            <a:lvl8pPr marL="3197520" indent="0">
              <a:buNone/>
              <a:defRPr sz="1000"/>
            </a:lvl8pPr>
            <a:lvl9pPr marL="36543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000C4-5984-4A59-972B-C9E0559737C7}"/>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B6C7F0F9-E8DD-44EE-A24E-F2324C33FAC1}"/>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AB2811-615E-4DC2-8BEE-EDDEF7B5FD69}"/>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20353964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7C8-22A4-43F8-87D1-02F7B6F909B6}"/>
              </a:ext>
            </a:extLst>
          </p:cNvPr>
          <p:cNvSpPr>
            <a:spLocks noGrp="1"/>
          </p:cNvSpPr>
          <p:nvPr>
            <p:ph type="title"/>
          </p:nvPr>
        </p:nvSpPr>
        <p:spPr>
          <a:xfrm>
            <a:off x="839791" y="457200"/>
            <a:ext cx="3932237" cy="1600200"/>
          </a:xfrm>
        </p:spPr>
        <p:txBody>
          <a:bodyPr anchor="b"/>
          <a:lstStyle>
            <a:lvl1pPr>
              <a:defRPr sz="3197"/>
            </a:lvl1pPr>
          </a:lstStyle>
          <a:p>
            <a:r>
              <a:rPr lang="en-US"/>
              <a:t>Click to edit Master title style</a:t>
            </a:r>
          </a:p>
        </p:txBody>
      </p:sp>
      <p:sp>
        <p:nvSpPr>
          <p:cNvPr id="3" name="Picture Placeholder 2">
            <a:extLst>
              <a:ext uri="{FF2B5EF4-FFF2-40B4-BE49-F238E27FC236}">
                <a16:creationId xmlns:a16="http://schemas.microsoft.com/office/drawing/2014/main" id="{0BEB16A4-C0AD-42F8-8525-2101C21EBEED}"/>
              </a:ext>
            </a:extLst>
          </p:cNvPr>
          <p:cNvSpPr>
            <a:spLocks noGrp="1"/>
          </p:cNvSpPr>
          <p:nvPr>
            <p:ph type="pic" idx="1"/>
          </p:nvPr>
        </p:nvSpPr>
        <p:spPr>
          <a:xfrm>
            <a:off x="5183188" y="987431"/>
            <a:ext cx="6172200" cy="4873625"/>
          </a:xfrm>
        </p:spPr>
        <p:txBody>
          <a:bodyPr/>
          <a:lstStyle>
            <a:lvl1pPr marL="0" indent="0">
              <a:buNone/>
              <a:defRPr sz="31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p>
        </p:txBody>
      </p:sp>
      <p:sp>
        <p:nvSpPr>
          <p:cNvPr id="4" name="Text Placeholder 3">
            <a:extLst>
              <a:ext uri="{FF2B5EF4-FFF2-40B4-BE49-F238E27FC236}">
                <a16:creationId xmlns:a16="http://schemas.microsoft.com/office/drawing/2014/main" id="{63992FAB-4D7D-4DF2-A73D-D857E6D2EC5C}"/>
              </a:ext>
            </a:extLst>
          </p:cNvPr>
          <p:cNvSpPr>
            <a:spLocks noGrp="1"/>
          </p:cNvSpPr>
          <p:nvPr>
            <p:ph type="body" sz="half" idx="2"/>
          </p:nvPr>
        </p:nvSpPr>
        <p:spPr>
          <a:xfrm>
            <a:off x="839791" y="2057400"/>
            <a:ext cx="3932237" cy="3811588"/>
          </a:xfrm>
        </p:spPr>
        <p:txBody>
          <a:bodyPr/>
          <a:lstStyle>
            <a:lvl1pPr marL="0" indent="0">
              <a:buNone/>
              <a:defRPr sz="1600"/>
            </a:lvl1pPr>
            <a:lvl2pPr marL="456789" indent="0">
              <a:buNone/>
              <a:defRPr sz="1400"/>
            </a:lvl2pPr>
            <a:lvl3pPr marL="913578" indent="0">
              <a:buNone/>
              <a:defRPr sz="1200"/>
            </a:lvl3pPr>
            <a:lvl4pPr marL="1370367" indent="0">
              <a:buNone/>
              <a:defRPr sz="1000"/>
            </a:lvl4pPr>
            <a:lvl5pPr marL="1827155" indent="0">
              <a:buNone/>
              <a:defRPr sz="1000"/>
            </a:lvl5pPr>
            <a:lvl6pPr marL="2283943" indent="0">
              <a:buNone/>
              <a:defRPr sz="1000"/>
            </a:lvl6pPr>
            <a:lvl7pPr marL="2740732" indent="0">
              <a:buNone/>
              <a:defRPr sz="1000"/>
            </a:lvl7pPr>
            <a:lvl8pPr marL="3197520" indent="0">
              <a:buNone/>
              <a:defRPr sz="1000"/>
            </a:lvl8pPr>
            <a:lvl9pPr marL="36543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A3262-474E-4B0E-835C-C9D4DDF2275A}"/>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A3DC9C43-FDAA-474E-BFC1-5638DA247074}"/>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BB5F9B6-6ADC-43BD-A8C0-05F2DE42F94D}"/>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56231885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6B5-D3CF-4A29-A716-C193B4E8E1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56E15-706A-4DF9-992C-105013B14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184E8-7943-4F5D-B60B-D64251E0DC7F}"/>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DB699ABE-4132-4A5C-8A17-0447F0811AA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CA7104-4884-4F08-A6AD-97E3AFEA39D7}"/>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43204709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406BF-274C-41DE-82C8-CA168006E2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E1CBC-4EDF-4649-AB02-36100A03A6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C16F6-F6D3-461E-93C4-E88F245445E1}"/>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E5F5CE04-C106-4608-9165-73D46294BCF5}"/>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22B5F1-F0D8-4B0C-A202-199998B1A3BD}"/>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583107273"/>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17DC-D699-406C-B737-384DC173752F}"/>
              </a:ext>
            </a:extLst>
          </p:cNvPr>
          <p:cNvSpPr>
            <a:spLocks noGrp="1"/>
          </p:cNvSpPr>
          <p:nvPr>
            <p:ph type="ctrTitle"/>
          </p:nvPr>
        </p:nvSpPr>
        <p:spPr>
          <a:xfrm>
            <a:off x="1524003" y="1122363"/>
            <a:ext cx="9144000" cy="2387600"/>
          </a:xfrm>
        </p:spPr>
        <p:txBody>
          <a:bodyPr anchor="b"/>
          <a:lstStyle>
            <a:lvl1pPr algn="ctr">
              <a:defRPr sz="5994"/>
            </a:lvl1pPr>
          </a:lstStyle>
          <a:p>
            <a:r>
              <a:rPr lang="en-US"/>
              <a:t>Click to edit Master title style</a:t>
            </a:r>
          </a:p>
        </p:txBody>
      </p:sp>
      <p:sp>
        <p:nvSpPr>
          <p:cNvPr id="3" name="Subtitle 2">
            <a:extLst>
              <a:ext uri="{FF2B5EF4-FFF2-40B4-BE49-F238E27FC236}">
                <a16:creationId xmlns:a16="http://schemas.microsoft.com/office/drawing/2014/main" id="{6EE21E65-04B5-4EC1-B2DB-89E435DCA313}"/>
              </a:ext>
            </a:extLst>
          </p:cNvPr>
          <p:cNvSpPr>
            <a:spLocks noGrp="1"/>
          </p:cNvSpPr>
          <p:nvPr>
            <p:ph type="subTitle" idx="1"/>
          </p:nvPr>
        </p:nvSpPr>
        <p:spPr>
          <a:xfrm>
            <a:off x="1524003" y="3602038"/>
            <a:ext cx="9144000" cy="1655762"/>
          </a:xfrm>
        </p:spPr>
        <p:txBody>
          <a:bodyPr/>
          <a:lstStyle>
            <a:lvl1pPr marL="0" indent="0" algn="ctr">
              <a:buNone/>
              <a:defRPr sz="2397"/>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1ABD94-1B9A-49FD-AF5B-105155136319}"/>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A8709220-17FD-4F8C-8D93-4CD426BD2CD5}"/>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FD60A4-4ECC-458A-BC7A-FF98ECCD164C}"/>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7527215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_2">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3"/>
            <a:ext cx="12191999" cy="6856214"/>
          </a:xfrm>
          <a:prstGeom prst="rect">
            <a:avLst/>
          </a:prstGeom>
        </p:spPr>
      </p:pic>
      <p:sp>
        <p:nvSpPr>
          <p:cNvPr id="4" name="Footer Placeholder 3" hidden="1"/>
          <p:cNvSpPr>
            <a:spLocks noGrp="1"/>
          </p:cNvSpPr>
          <p:nvPr>
            <p:ph type="ftr" sz="quarter" idx="11"/>
          </p:nvPr>
        </p:nvSpPr>
        <p:spPr/>
        <p:txBody>
          <a:bodyPr/>
          <a:lstStyle/>
          <a:p>
            <a:endParaRPr lang="en-US"/>
          </a:p>
        </p:txBody>
      </p:sp>
      <p:sp>
        <p:nvSpPr>
          <p:cNvPr id="6" name="Section title"/>
          <p:cNvSpPr>
            <a:spLocks noGrp="1"/>
          </p:cNvSpPr>
          <p:nvPr>
            <p:ph type="body" sz="quarter" idx="13" hasCustomPrompt="1"/>
          </p:nvPr>
        </p:nvSpPr>
        <p:spPr bwMode="white">
          <a:xfrm>
            <a:off x="629848" y="2171236"/>
            <a:ext cx="8622137" cy="3027783"/>
          </a:xfrm>
          <a:prstGeom prst="rect">
            <a:avLst/>
          </a:prstGeom>
        </p:spPr>
        <p:txBody>
          <a:bodyPr wrap="square" anchor="t" anchorCtr="0">
            <a:noAutofit/>
          </a:bodyPr>
          <a:lstStyle>
            <a:lvl1pPr marL="0" indent="0" algn="l" rtl="0" eaLnBrk="1" fontAlgn="base" hangingPunct="1">
              <a:lnSpc>
                <a:spcPct val="85000"/>
              </a:lnSpc>
              <a:spcBef>
                <a:spcPts val="0"/>
              </a:spcBef>
              <a:spcAft>
                <a:spcPts val="0"/>
              </a:spcAft>
              <a:buSzPts val="1400"/>
              <a:buNone/>
              <a:defRPr lang="en-US" sz="4000" b="1" i="0" u="none" strike="noStrike" cap="all" baseline="0" dirty="0" smtClean="0">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lvl="0"/>
            <a:r>
              <a:rPr lang="en-US"/>
              <a:t>CLICK TO EDIT </a:t>
            </a:r>
            <a:br>
              <a:rPr lang="en-US"/>
            </a:br>
            <a:r>
              <a:rPr lang="en-US"/>
              <a:t>SECTION HEADER</a:t>
            </a:r>
          </a:p>
        </p:txBody>
      </p:sp>
      <p:sp>
        <p:nvSpPr>
          <p:cNvPr id="7" name="Section number"/>
          <p:cNvSpPr>
            <a:spLocks noGrp="1"/>
          </p:cNvSpPr>
          <p:nvPr>
            <p:ph type="body" sz="quarter" idx="16" hasCustomPrompt="1"/>
          </p:nvPr>
        </p:nvSpPr>
        <p:spPr bwMode="white">
          <a:xfrm>
            <a:off x="614480" y="963869"/>
            <a:ext cx="4650870" cy="891075"/>
          </a:xfrm>
          <a:prstGeom prst="rect">
            <a:avLst/>
          </a:prstGeom>
        </p:spPr>
        <p:txBody>
          <a:bodyPr anchor="t" anchorCtr="0">
            <a:noAutofit/>
          </a:bodyPr>
          <a:lstStyle>
            <a:lvl1pPr marL="0" indent="0" algn="l">
              <a:lnSpc>
                <a:spcPct val="100000"/>
              </a:lnSpc>
              <a:spcBef>
                <a:spcPts val="0"/>
              </a:spcBef>
              <a:buNone/>
              <a:defRPr lang="en-US" sz="3000" b="0" i="0" u="none" strike="noStrike" cap="all" dirty="0" smtClean="0">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r>
              <a:rPr lang="en-US"/>
              <a:t>CLICK TO EDIT</a:t>
            </a:r>
          </a:p>
        </p:txBody>
      </p:sp>
      <p:sp>
        <p:nvSpPr>
          <p:cNvPr id="2" name="Date Placeholder 1"/>
          <p:cNvSpPr>
            <a:spLocks noGrp="1"/>
          </p:cNvSpPr>
          <p:nvPr>
            <p:ph type="dt" sz="half" idx="17"/>
          </p:nvPr>
        </p:nvSpPr>
        <p:spPr>
          <a:xfrm>
            <a:off x="-3157710" y="6356351"/>
            <a:ext cx="2843954" cy="365125"/>
          </a:xfrm>
        </p:spPr>
        <p:txBody>
          <a:bodyPr/>
          <a:lstStyle/>
          <a:p>
            <a:fld id="{D68CF1B0-0B2B-4F9C-9E75-EA0AADB1F385}" type="datetimeFigureOut">
              <a:rPr lang="en-US" smtClean="0"/>
              <a:t>24-Jun-22</a:t>
            </a:fld>
            <a:endParaRPr lang="en-US"/>
          </a:p>
        </p:txBody>
      </p:sp>
      <p:grpSp>
        <p:nvGrpSpPr>
          <p:cNvPr id="5" name="Group 4"/>
          <p:cNvGrpSpPr>
            <a:grpSpLocks noChangeAspect="1"/>
          </p:cNvGrpSpPr>
          <p:nvPr/>
        </p:nvGrpSpPr>
        <p:grpSpPr bwMode="auto">
          <a:xfrm>
            <a:off x="841595" y="5641976"/>
            <a:ext cx="10508812" cy="555625"/>
            <a:chOff x="463" y="3554"/>
            <a:chExt cx="6618" cy="350"/>
          </a:xfrm>
        </p:grpSpPr>
        <p:sp>
          <p:nvSpPr>
            <p:cNvPr id="10" name="AutoShape 3"/>
            <p:cNvSpPr>
              <a:spLocks noChangeAspect="1" noChangeArrowheads="1" noTextEdit="1"/>
            </p:cNvSpPr>
            <p:nvPr userDrawn="1"/>
          </p:nvSpPr>
          <p:spPr bwMode="auto">
            <a:xfrm>
              <a:off x="463" y="3554"/>
              <a:ext cx="661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1" name="Freeform 5"/>
            <p:cNvSpPr>
              <a:spLocks/>
            </p:cNvSpPr>
            <p:nvPr userDrawn="1"/>
          </p:nvSpPr>
          <p:spPr bwMode="auto">
            <a:xfrm>
              <a:off x="465" y="3560"/>
              <a:ext cx="182" cy="340"/>
            </a:xfrm>
            <a:custGeom>
              <a:avLst/>
              <a:gdLst>
                <a:gd name="T0" fmla="*/ 118 w 182"/>
                <a:gd name="T1" fmla="*/ 207 h 340"/>
                <a:gd name="T2" fmla="*/ 118 w 182"/>
                <a:gd name="T3" fmla="*/ 340 h 340"/>
                <a:gd name="T4" fmla="*/ 64 w 182"/>
                <a:gd name="T5" fmla="*/ 340 h 340"/>
                <a:gd name="T6" fmla="*/ 64 w 182"/>
                <a:gd name="T7" fmla="*/ 207 h 340"/>
                <a:gd name="T8" fmla="*/ 0 w 182"/>
                <a:gd name="T9" fmla="*/ 0 h 340"/>
                <a:gd name="T10" fmla="*/ 57 w 182"/>
                <a:gd name="T11" fmla="*/ 0 h 340"/>
                <a:gd name="T12" fmla="*/ 90 w 182"/>
                <a:gd name="T13" fmla="*/ 134 h 340"/>
                <a:gd name="T14" fmla="*/ 123 w 182"/>
                <a:gd name="T15" fmla="*/ 0 h 340"/>
                <a:gd name="T16" fmla="*/ 182 w 182"/>
                <a:gd name="T17" fmla="*/ 0 h 340"/>
                <a:gd name="T18" fmla="*/ 118 w 182"/>
                <a:gd name="T19"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340">
                  <a:moveTo>
                    <a:pt x="118" y="207"/>
                  </a:moveTo>
                  <a:lnTo>
                    <a:pt x="118" y="340"/>
                  </a:lnTo>
                  <a:lnTo>
                    <a:pt x="64" y="340"/>
                  </a:lnTo>
                  <a:lnTo>
                    <a:pt x="64" y="207"/>
                  </a:lnTo>
                  <a:lnTo>
                    <a:pt x="0" y="0"/>
                  </a:lnTo>
                  <a:lnTo>
                    <a:pt x="57" y="0"/>
                  </a:lnTo>
                  <a:lnTo>
                    <a:pt x="90" y="134"/>
                  </a:lnTo>
                  <a:lnTo>
                    <a:pt x="123" y="0"/>
                  </a:lnTo>
                  <a:lnTo>
                    <a:pt x="182" y="0"/>
                  </a:lnTo>
                  <a:lnTo>
                    <a:pt x="118" y="207"/>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2" name="Freeform 6"/>
            <p:cNvSpPr>
              <a:spLocks noEditPoints="1"/>
            </p:cNvSpPr>
            <p:nvPr userDrawn="1"/>
          </p:nvSpPr>
          <p:spPr bwMode="auto">
            <a:xfrm>
              <a:off x="712" y="3556"/>
              <a:ext cx="179" cy="348"/>
            </a:xfrm>
            <a:custGeom>
              <a:avLst/>
              <a:gdLst>
                <a:gd name="T0" fmla="*/ 48 w 97"/>
                <a:gd name="T1" fmla="*/ 186 h 186"/>
                <a:gd name="T2" fmla="*/ 27 w 97"/>
                <a:gd name="T3" fmla="*/ 182 h 186"/>
                <a:gd name="T4" fmla="*/ 13 w 97"/>
                <a:gd name="T5" fmla="*/ 171 h 186"/>
                <a:gd name="T6" fmla="*/ 6 w 97"/>
                <a:gd name="T7" fmla="*/ 159 h 186"/>
                <a:gd name="T8" fmla="*/ 2 w 97"/>
                <a:gd name="T9" fmla="*/ 143 h 186"/>
                <a:gd name="T10" fmla="*/ 0 w 97"/>
                <a:gd name="T11" fmla="*/ 121 h 186"/>
                <a:gd name="T12" fmla="*/ 0 w 97"/>
                <a:gd name="T13" fmla="*/ 93 h 186"/>
                <a:gd name="T14" fmla="*/ 0 w 97"/>
                <a:gd name="T15" fmla="*/ 65 h 186"/>
                <a:gd name="T16" fmla="*/ 2 w 97"/>
                <a:gd name="T17" fmla="*/ 44 h 186"/>
                <a:gd name="T18" fmla="*/ 6 w 97"/>
                <a:gd name="T19" fmla="*/ 28 h 186"/>
                <a:gd name="T20" fmla="*/ 13 w 97"/>
                <a:gd name="T21" fmla="*/ 16 h 186"/>
                <a:gd name="T22" fmla="*/ 27 w 97"/>
                <a:gd name="T23" fmla="*/ 5 h 186"/>
                <a:gd name="T24" fmla="*/ 48 w 97"/>
                <a:gd name="T25" fmla="*/ 0 h 186"/>
                <a:gd name="T26" fmla="*/ 69 w 97"/>
                <a:gd name="T27" fmla="*/ 5 h 186"/>
                <a:gd name="T28" fmla="*/ 83 w 97"/>
                <a:gd name="T29" fmla="*/ 16 h 186"/>
                <a:gd name="T30" fmla="*/ 91 w 97"/>
                <a:gd name="T31" fmla="*/ 28 h 186"/>
                <a:gd name="T32" fmla="*/ 95 w 97"/>
                <a:gd name="T33" fmla="*/ 44 h 186"/>
                <a:gd name="T34" fmla="*/ 96 w 97"/>
                <a:gd name="T35" fmla="*/ 65 h 186"/>
                <a:gd name="T36" fmla="*/ 97 w 97"/>
                <a:gd name="T37" fmla="*/ 93 h 186"/>
                <a:gd name="T38" fmla="*/ 96 w 97"/>
                <a:gd name="T39" fmla="*/ 121 h 186"/>
                <a:gd name="T40" fmla="*/ 95 w 97"/>
                <a:gd name="T41" fmla="*/ 143 h 186"/>
                <a:gd name="T42" fmla="*/ 91 w 97"/>
                <a:gd name="T43" fmla="*/ 159 h 186"/>
                <a:gd name="T44" fmla="*/ 83 w 97"/>
                <a:gd name="T45" fmla="*/ 171 h 186"/>
                <a:gd name="T46" fmla="*/ 69 w 97"/>
                <a:gd name="T47" fmla="*/ 182 h 186"/>
                <a:gd name="T48" fmla="*/ 48 w 97"/>
                <a:gd name="T49" fmla="*/ 186 h 186"/>
                <a:gd name="T50" fmla="*/ 48 w 97"/>
                <a:gd name="T51" fmla="*/ 160 h 186"/>
                <a:gd name="T52" fmla="*/ 57 w 97"/>
                <a:gd name="T53" fmla="*/ 159 h 186"/>
                <a:gd name="T54" fmla="*/ 62 w 97"/>
                <a:gd name="T55" fmla="*/ 154 h 186"/>
                <a:gd name="T56" fmla="*/ 67 w 97"/>
                <a:gd name="T57" fmla="*/ 133 h 186"/>
                <a:gd name="T58" fmla="*/ 68 w 97"/>
                <a:gd name="T59" fmla="*/ 93 h 186"/>
                <a:gd name="T60" fmla="*/ 67 w 97"/>
                <a:gd name="T61" fmla="*/ 54 h 186"/>
                <a:gd name="T62" fmla="*/ 62 w 97"/>
                <a:gd name="T63" fmla="*/ 33 h 186"/>
                <a:gd name="T64" fmla="*/ 57 w 97"/>
                <a:gd name="T65" fmla="*/ 28 h 186"/>
                <a:gd name="T66" fmla="*/ 48 w 97"/>
                <a:gd name="T67" fmla="*/ 26 h 186"/>
                <a:gd name="T68" fmla="*/ 40 w 97"/>
                <a:gd name="T69" fmla="*/ 28 h 186"/>
                <a:gd name="T70" fmla="*/ 35 w 97"/>
                <a:gd name="T71" fmla="*/ 33 h 186"/>
                <a:gd name="T72" fmla="*/ 29 w 97"/>
                <a:gd name="T73" fmla="*/ 54 h 186"/>
                <a:gd name="T74" fmla="*/ 28 w 97"/>
                <a:gd name="T75" fmla="*/ 93 h 186"/>
                <a:gd name="T76" fmla="*/ 29 w 97"/>
                <a:gd name="T77" fmla="*/ 133 h 186"/>
                <a:gd name="T78" fmla="*/ 35 w 97"/>
                <a:gd name="T79" fmla="*/ 154 h 186"/>
                <a:gd name="T80" fmla="*/ 40 w 97"/>
                <a:gd name="T81" fmla="*/ 159 h 186"/>
                <a:gd name="T82" fmla="*/ 48 w 97"/>
                <a:gd name="T8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86">
                  <a:moveTo>
                    <a:pt x="48" y="186"/>
                  </a:moveTo>
                  <a:cubicBezTo>
                    <a:pt x="40" y="186"/>
                    <a:pt x="33" y="185"/>
                    <a:pt x="27" y="182"/>
                  </a:cubicBezTo>
                  <a:cubicBezTo>
                    <a:pt x="21" y="179"/>
                    <a:pt x="17" y="175"/>
                    <a:pt x="13" y="171"/>
                  </a:cubicBezTo>
                  <a:cubicBezTo>
                    <a:pt x="10" y="167"/>
                    <a:pt x="8" y="163"/>
                    <a:pt x="6" y="159"/>
                  </a:cubicBezTo>
                  <a:cubicBezTo>
                    <a:pt x="4" y="154"/>
                    <a:pt x="3" y="149"/>
                    <a:pt x="2" y="143"/>
                  </a:cubicBezTo>
                  <a:cubicBezTo>
                    <a:pt x="1" y="137"/>
                    <a:pt x="0" y="130"/>
                    <a:pt x="0" y="121"/>
                  </a:cubicBezTo>
                  <a:cubicBezTo>
                    <a:pt x="0" y="113"/>
                    <a:pt x="0" y="104"/>
                    <a:pt x="0" y="93"/>
                  </a:cubicBezTo>
                  <a:cubicBezTo>
                    <a:pt x="0" y="82"/>
                    <a:pt x="0" y="73"/>
                    <a:pt x="0" y="65"/>
                  </a:cubicBezTo>
                  <a:cubicBezTo>
                    <a:pt x="0" y="57"/>
                    <a:pt x="1" y="50"/>
                    <a:pt x="2" y="44"/>
                  </a:cubicBezTo>
                  <a:cubicBezTo>
                    <a:pt x="3" y="38"/>
                    <a:pt x="4" y="32"/>
                    <a:pt x="6" y="28"/>
                  </a:cubicBezTo>
                  <a:cubicBezTo>
                    <a:pt x="8" y="23"/>
                    <a:pt x="10" y="19"/>
                    <a:pt x="13" y="16"/>
                  </a:cubicBezTo>
                  <a:cubicBezTo>
                    <a:pt x="17" y="11"/>
                    <a:pt x="21" y="8"/>
                    <a:pt x="27" y="5"/>
                  </a:cubicBezTo>
                  <a:cubicBezTo>
                    <a:pt x="33" y="2"/>
                    <a:pt x="40" y="0"/>
                    <a:pt x="48" y="0"/>
                  </a:cubicBezTo>
                  <a:cubicBezTo>
                    <a:pt x="57" y="0"/>
                    <a:pt x="64" y="2"/>
                    <a:pt x="69" y="5"/>
                  </a:cubicBezTo>
                  <a:cubicBezTo>
                    <a:pt x="75" y="8"/>
                    <a:pt x="80" y="11"/>
                    <a:pt x="83" y="16"/>
                  </a:cubicBezTo>
                  <a:cubicBezTo>
                    <a:pt x="87" y="19"/>
                    <a:pt x="89" y="23"/>
                    <a:pt x="91" y="28"/>
                  </a:cubicBezTo>
                  <a:cubicBezTo>
                    <a:pt x="93" y="32"/>
                    <a:pt x="94" y="38"/>
                    <a:pt x="95" y="44"/>
                  </a:cubicBezTo>
                  <a:cubicBezTo>
                    <a:pt x="96" y="50"/>
                    <a:pt x="96" y="57"/>
                    <a:pt x="96" y="65"/>
                  </a:cubicBezTo>
                  <a:cubicBezTo>
                    <a:pt x="97" y="73"/>
                    <a:pt x="97" y="82"/>
                    <a:pt x="97" y="93"/>
                  </a:cubicBezTo>
                  <a:cubicBezTo>
                    <a:pt x="97" y="104"/>
                    <a:pt x="97" y="113"/>
                    <a:pt x="96" y="121"/>
                  </a:cubicBezTo>
                  <a:cubicBezTo>
                    <a:pt x="96" y="130"/>
                    <a:pt x="96" y="137"/>
                    <a:pt x="95" y="143"/>
                  </a:cubicBezTo>
                  <a:cubicBezTo>
                    <a:pt x="94" y="149"/>
                    <a:pt x="93" y="154"/>
                    <a:pt x="91" y="159"/>
                  </a:cubicBezTo>
                  <a:cubicBezTo>
                    <a:pt x="89" y="163"/>
                    <a:pt x="87" y="167"/>
                    <a:pt x="83" y="171"/>
                  </a:cubicBezTo>
                  <a:cubicBezTo>
                    <a:pt x="80" y="175"/>
                    <a:pt x="75" y="179"/>
                    <a:pt x="69" y="182"/>
                  </a:cubicBezTo>
                  <a:cubicBezTo>
                    <a:pt x="64" y="185"/>
                    <a:pt x="57" y="186"/>
                    <a:pt x="48" y="186"/>
                  </a:cubicBezTo>
                  <a:close/>
                  <a:moveTo>
                    <a:pt x="48" y="160"/>
                  </a:moveTo>
                  <a:cubicBezTo>
                    <a:pt x="52" y="160"/>
                    <a:pt x="54" y="160"/>
                    <a:pt x="57" y="159"/>
                  </a:cubicBezTo>
                  <a:cubicBezTo>
                    <a:pt x="59" y="157"/>
                    <a:pt x="61" y="156"/>
                    <a:pt x="62" y="154"/>
                  </a:cubicBezTo>
                  <a:cubicBezTo>
                    <a:pt x="65" y="149"/>
                    <a:pt x="66" y="142"/>
                    <a:pt x="67" y="133"/>
                  </a:cubicBezTo>
                  <a:cubicBezTo>
                    <a:pt x="68" y="123"/>
                    <a:pt x="68" y="110"/>
                    <a:pt x="68" y="93"/>
                  </a:cubicBezTo>
                  <a:cubicBezTo>
                    <a:pt x="68" y="77"/>
                    <a:pt x="68" y="63"/>
                    <a:pt x="67" y="54"/>
                  </a:cubicBezTo>
                  <a:cubicBezTo>
                    <a:pt x="66" y="44"/>
                    <a:pt x="65" y="37"/>
                    <a:pt x="62" y="33"/>
                  </a:cubicBezTo>
                  <a:cubicBezTo>
                    <a:pt x="61" y="31"/>
                    <a:pt x="59" y="29"/>
                    <a:pt x="57" y="28"/>
                  </a:cubicBezTo>
                  <a:cubicBezTo>
                    <a:pt x="54" y="27"/>
                    <a:pt x="52" y="26"/>
                    <a:pt x="48" y="26"/>
                  </a:cubicBezTo>
                  <a:cubicBezTo>
                    <a:pt x="45" y="26"/>
                    <a:pt x="42" y="27"/>
                    <a:pt x="40" y="28"/>
                  </a:cubicBezTo>
                  <a:cubicBezTo>
                    <a:pt x="38" y="29"/>
                    <a:pt x="36" y="31"/>
                    <a:pt x="35" y="33"/>
                  </a:cubicBezTo>
                  <a:cubicBezTo>
                    <a:pt x="32" y="37"/>
                    <a:pt x="30" y="44"/>
                    <a:pt x="29" y="54"/>
                  </a:cubicBezTo>
                  <a:cubicBezTo>
                    <a:pt x="29" y="63"/>
                    <a:pt x="28" y="77"/>
                    <a:pt x="28" y="93"/>
                  </a:cubicBezTo>
                  <a:cubicBezTo>
                    <a:pt x="28" y="110"/>
                    <a:pt x="29" y="123"/>
                    <a:pt x="29" y="133"/>
                  </a:cubicBezTo>
                  <a:cubicBezTo>
                    <a:pt x="30" y="142"/>
                    <a:pt x="32" y="149"/>
                    <a:pt x="35" y="154"/>
                  </a:cubicBezTo>
                  <a:cubicBezTo>
                    <a:pt x="36" y="156"/>
                    <a:pt x="38" y="157"/>
                    <a:pt x="40" y="159"/>
                  </a:cubicBezTo>
                  <a:cubicBezTo>
                    <a:pt x="42" y="160"/>
                    <a:pt x="45" y="160"/>
                    <a:pt x="48" y="160"/>
                  </a:cubicBez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3" name="Freeform 7"/>
            <p:cNvSpPr>
              <a:spLocks/>
            </p:cNvSpPr>
            <p:nvPr userDrawn="1"/>
          </p:nvSpPr>
          <p:spPr bwMode="auto">
            <a:xfrm>
              <a:off x="981" y="3560"/>
              <a:ext cx="171" cy="344"/>
            </a:xfrm>
            <a:custGeom>
              <a:avLst/>
              <a:gdLst>
                <a:gd name="T0" fmla="*/ 93 w 93"/>
                <a:gd name="T1" fmla="*/ 137 h 184"/>
                <a:gd name="T2" fmla="*/ 80 w 93"/>
                <a:gd name="T3" fmla="*/ 171 h 184"/>
                <a:gd name="T4" fmla="*/ 47 w 93"/>
                <a:gd name="T5" fmla="*/ 184 h 184"/>
                <a:gd name="T6" fmla="*/ 13 w 93"/>
                <a:gd name="T7" fmla="*/ 171 h 184"/>
                <a:gd name="T8" fmla="*/ 0 w 93"/>
                <a:gd name="T9" fmla="*/ 137 h 184"/>
                <a:gd name="T10" fmla="*/ 0 w 93"/>
                <a:gd name="T11" fmla="*/ 0 h 184"/>
                <a:gd name="T12" fmla="*/ 29 w 93"/>
                <a:gd name="T13" fmla="*/ 0 h 184"/>
                <a:gd name="T14" fmla="*/ 29 w 93"/>
                <a:gd name="T15" fmla="*/ 136 h 184"/>
                <a:gd name="T16" fmla="*/ 33 w 93"/>
                <a:gd name="T17" fmla="*/ 153 h 184"/>
                <a:gd name="T18" fmla="*/ 47 w 93"/>
                <a:gd name="T19" fmla="*/ 158 h 184"/>
                <a:gd name="T20" fmla="*/ 60 w 93"/>
                <a:gd name="T21" fmla="*/ 153 h 184"/>
                <a:gd name="T22" fmla="*/ 64 w 93"/>
                <a:gd name="T23" fmla="*/ 136 h 184"/>
                <a:gd name="T24" fmla="*/ 64 w 93"/>
                <a:gd name="T25" fmla="*/ 0 h 184"/>
                <a:gd name="T26" fmla="*/ 93 w 93"/>
                <a:gd name="T27" fmla="*/ 0 h 184"/>
                <a:gd name="T28" fmla="*/ 93 w 93"/>
                <a:gd name="T2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84">
                  <a:moveTo>
                    <a:pt x="93" y="137"/>
                  </a:moveTo>
                  <a:cubicBezTo>
                    <a:pt x="93" y="151"/>
                    <a:pt x="89" y="162"/>
                    <a:pt x="80" y="171"/>
                  </a:cubicBezTo>
                  <a:cubicBezTo>
                    <a:pt x="72" y="180"/>
                    <a:pt x="60" y="184"/>
                    <a:pt x="47" y="184"/>
                  </a:cubicBezTo>
                  <a:cubicBezTo>
                    <a:pt x="33" y="184"/>
                    <a:pt x="21" y="180"/>
                    <a:pt x="13" y="171"/>
                  </a:cubicBezTo>
                  <a:cubicBezTo>
                    <a:pt x="4" y="162"/>
                    <a:pt x="0" y="151"/>
                    <a:pt x="0" y="137"/>
                  </a:cubicBezTo>
                  <a:cubicBezTo>
                    <a:pt x="0" y="0"/>
                    <a:pt x="0" y="0"/>
                    <a:pt x="0" y="0"/>
                  </a:cubicBezTo>
                  <a:cubicBezTo>
                    <a:pt x="29" y="0"/>
                    <a:pt x="29" y="0"/>
                    <a:pt x="29" y="0"/>
                  </a:cubicBezTo>
                  <a:cubicBezTo>
                    <a:pt x="29" y="136"/>
                    <a:pt x="29" y="136"/>
                    <a:pt x="29" y="136"/>
                  </a:cubicBezTo>
                  <a:cubicBezTo>
                    <a:pt x="29" y="144"/>
                    <a:pt x="30" y="150"/>
                    <a:pt x="33" y="153"/>
                  </a:cubicBezTo>
                  <a:cubicBezTo>
                    <a:pt x="36" y="157"/>
                    <a:pt x="41" y="158"/>
                    <a:pt x="47" y="158"/>
                  </a:cubicBezTo>
                  <a:cubicBezTo>
                    <a:pt x="52" y="158"/>
                    <a:pt x="57" y="157"/>
                    <a:pt x="60" y="153"/>
                  </a:cubicBezTo>
                  <a:cubicBezTo>
                    <a:pt x="63" y="150"/>
                    <a:pt x="64" y="144"/>
                    <a:pt x="64" y="136"/>
                  </a:cubicBezTo>
                  <a:cubicBezTo>
                    <a:pt x="64" y="0"/>
                    <a:pt x="64" y="0"/>
                    <a:pt x="64" y="0"/>
                  </a:cubicBezTo>
                  <a:cubicBezTo>
                    <a:pt x="93" y="0"/>
                    <a:pt x="93" y="0"/>
                    <a:pt x="93" y="0"/>
                  </a:cubicBezTo>
                  <a:lnTo>
                    <a:pt x="93" y="137"/>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4" name="Freeform 8"/>
            <p:cNvSpPr>
              <a:spLocks noEditPoints="1"/>
            </p:cNvSpPr>
            <p:nvPr userDrawn="1"/>
          </p:nvSpPr>
          <p:spPr bwMode="auto">
            <a:xfrm>
              <a:off x="1384" y="3560"/>
              <a:ext cx="176" cy="340"/>
            </a:xfrm>
            <a:custGeom>
              <a:avLst/>
              <a:gdLst>
                <a:gd name="T0" fmla="*/ 46 w 95"/>
                <a:gd name="T1" fmla="*/ 0 h 182"/>
                <a:gd name="T2" fmla="*/ 67 w 95"/>
                <a:gd name="T3" fmla="*/ 5 h 182"/>
                <a:gd name="T4" fmla="*/ 81 w 95"/>
                <a:gd name="T5" fmla="*/ 15 h 182"/>
                <a:gd name="T6" fmla="*/ 89 w 95"/>
                <a:gd name="T7" fmla="*/ 27 h 182"/>
                <a:gd name="T8" fmla="*/ 93 w 95"/>
                <a:gd name="T9" fmla="*/ 43 h 182"/>
                <a:gd name="T10" fmla="*/ 94 w 95"/>
                <a:gd name="T11" fmla="*/ 63 h 182"/>
                <a:gd name="T12" fmla="*/ 95 w 95"/>
                <a:gd name="T13" fmla="*/ 91 h 182"/>
                <a:gd name="T14" fmla="*/ 94 w 95"/>
                <a:gd name="T15" fmla="*/ 119 h 182"/>
                <a:gd name="T16" fmla="*/ 93 w 95"/>
                <a:gd name="T17" fmla="*/ 140 h 182"/>
                <a:gd name="T18" fmla="*/ 89 w 95"/>
                <a:gd name="T19" fmla="*/ 155 h 182"/>
                <a:gd name="T20" fmla="*/ 81 w 95"/>
                <a:gd name="T21" fmla="*/ 167 h 182"/>
                <a:gd name="T22" fmla="*/ 67 w 95"/>
                <a:gd name="T23" fmla="*/ 178 h 182"/>
                <a:gd name="T24" fmla="*/ 46 w 95"/>
                <a:gd name="T25" fmla="*/ 182 h 182"/>
                <a:gd name="T26" fmla="*/ 0 w 95"/>
                <a:gd name="T27" fmla="*/ 182 h 182"/>
                <a:gd name="T28" fmla="*/ 0 w 95"/>
                <a:gd name="T29" fmla="*/ 0 h 182"/>
                <a:gd name="T30" fmla="*/ 46 w 95"/>
                <a:gd name="T31" fmla="*/ 0 h 182"/>
                <a:gd name="T32" fmla="*/ 28 w 95"/>
                <a:gd name="T33" fmla="*/ 26 h 182"/>
                <a:gd name="T34" fmla="*/ 28 w 95"/>
                <a:gd name="T35" fmla="*/ 156 h 182"/>
                <a:gd name="T36" fmla="*/ 45 w 95"/>
                <a:gd name="T37" fmla="*/ 156 h 182"/>
                <a:gd name="T38" fmla="*/ 54 w 95"/>
                <a:gd name="T39" fmla="*/ 154 h 182"/>
                <a:gd name="T40" fmla="*/ 60 w 95"/>
                <a:gd name="T41" fmla="*/ 149 h 182"/>
                <a:gd name="T42" fmla="*/ 65 w 95"/>
                <a:gd name="T43" fmla="*/ 129 h 182"/>
                <a:gd name="T44" fmla="*/ 66 w 95"/>
                <a:gd name="T45" fmla="*/ 91 h 182"/>
                <a:gd name="T46" fmla="*/ 65 w 95"/>
                <a:gd name="T47" fmla="*/ 53 h 182"/>
                <a:gd name="T48" fmla="*/ 60 w 95"/>
                <a:gd name="T49" fmla="*/ 33 h 182"/>
                <a:gd name="T50" fmla="*/ 54 w 95"/>
                <a:gd name="T51" fmla="*/ 28 h 182"/>
                <a:gd name="T52" fmla="*/ 45 w 95"/>
                <a:gd name="T53" fmla="*/ 26 h 182"/>
                <a:gd name="T54" fmla="*/ 28 w 95"/>
                <a:gd name="T5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82">
                  <a:moveTo>
                    <a:pt x="46" y="0"/>
                  </a:moveTo>
                  <a:cubicBezTo>
                    <a:pt x="55" y="0"/>
                    <a:pt x="62" y="2"/>
                    <a:pt x="67" y="5"/>
                  </a:cubicBezTo>
                  <a:cubicBezTo>
                    <a:pt x="73" y="7"/>
                    <a:pt x="78" y="11"/>
                    <a:pt x="81" y="15"/>
                  </a:cubicBezTo>
                  <a:cubicBezTo>
                    <a:pt x="84" y="19"/>
                    <a:pt x="87" y="23"/>
                    <a:pt x="89" y="27"/>
                  </a:cubicBezTo>
                  <a:cubicBezTo>
                    <a:pt x="90" y="31"/>
                    <a:pt x="92" y="37"/>
                    <a:pt x="93" y="43"/>
                  </a:cubicBezTo>
                  <a:cubicBezTo>
                    <a:pt x="93" y="49"/>
                    <a:pt x="94" y="56"/>
                    <a:pt x="94" y="63"/>
                  </a:cubicBezTo>
                  <a:cubicBezTo>
                    <a:pt x="94" y="71"/>
                    <a:pt x="95" y="81"/>
                    <a:pt x="95" y="91"/>
                  </a:cubicBezTo>
                  <a:cubicBezTo>
                    <a:pt x="95" y="102"/>
                    <a:pt x="94" y="111"/>
                    <a:pt x="94" y="119"/>
                  </a:cubicBezTo>
                  <a:cubicBezTo>
                    <a:pt x="94" y="127"/>
                    <a:pt x="93" y="134"/>
                    <a:pt x="93" y="140"/>
                  </a:cubicBezTo>
                  <a:cubicBezTo>
                    <a:pt x="92" y="146"/>
                    <a:pt x="90" y="151"/>
                    <a:pt x="89" y="155"/>
                  </a:cubicBezTo>
                  <a:cubicBezTo>
                    <a:pt x="87" y="160"/>
                    <a:pt x="84" y="164"/>
                    <a:pt x="81" y="167"/>
                  </a:cubicBezTo>
                  <a:cubicBezTo>
                    <a:pt x="78" y="171"/>
                    <a:pt x="73" y="175"/>
                    <a:pt x="67" y="178"/>
                  </a:cubicBezTo>
                  <a:cubicBezTo>
                    <a:pt x="62" y="181"/>
                    <a:pt x="55" y="182"/>
                    <a:pt x="46" y="182"/>
                  </a:cubicBezTo>
                  <a:cubicBezTo>
                    <a:pt x="0" y="182"/>
                    <a:pt x="0" y="182"/>
                    <a:pt x="0" y="182"/>
                  </a:cubicBezTo>
                  <a:cubicBezTo>
                    <a:pt x="0" y="0"/>
                    <a:pt x="0" y="0"/>
                    <a:pt x="0" y="0"/>
                  </a:cubicBezTo>
                  <a:lnTo>
                    <a:pt x="46" y="0"/>
                  </a:lnTo>
                  <a:close/>
                  <a:moveTo>
                    <a:pt x="28" y="26"/>
                  </a:moveTo>
                  <a:cubicBezTo>
                    <a:pt x="28" y="156"/>
                    <a:pt x="28" y="156"/>
                    <a:pt x="28" y="156"/>
                  </a:cubicBezTo>
                  <a:cubicBezTo>
                    <a:pt x="45" y="156"/>
                    <a:pt x="45" y="156"/>
                    <a:pt x="45" y="156"/>
                  </a:cubicBezTo>
                  <a:cubicBezTo>
                    <a:pt x="49" y="156"/>
                    <a:pt x="52" y="156"/>
                    <a:pt x="54" y="154"/>
                  </a:cubicBezTo>
                  <a:cubicBezTo>
                    <a:pt x="57" y="153"/>
                    <a:pt x="58" y="151"/>
                    <a:pt x="60" y="149"/>
                  </a:cubicBezTo>
                  <a:cubicBezTo>
                    <a:pt x="63" y="145"/>
                    <a:pt x="64" y="138"/>
                    <a:pt x="65" y="129"/>
                  </a:cubicBezTo>
                  <a:cubicBezTo>
                    <a:pt x="66" y="120"/>
                    <a:pt x="66" y="107"/>
                    <a:pt x="66" y="91"/>
                  </a:cubicBezTo>
                  <a:cubicBezTo>
                    <a:pt x="66" y="75"/>
                    <a:pt x="66" y="62"/>
                    <a:pt x="65" y="53"/>
                  </a:cubicBezTo>
                  <a:cubicBezTo>
                    <a:pt x="64" y="44"/>
                    <a:pt x="63" y="38"/>
                    <a:pt x="60" y="33"/>
                  </a:cubicBezTo>
                  <a:cubicBezTo>
                    <a:pt x="58" y="31"/>
                    <a:pt x="57" y="29"/>
                    <a:pt x="54" y="28"/>
                  </a:cubicBezTo>
                  <a:cubicBezTo>
                    <a:pt x="52" y="27"/>
                    <a:pt x="49" y="26"/>
                    <a:pt x="45" y="26"/>
                  </a:cubicBezTo>
                  <a:lnTo>
                    <a:pt x="28" y="26"/>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9"/>
            <p:cNvSpPr>
              <a:spLocks/>
            </p:cNvSpPr>
            <p:nvPr userDrawn="1"/>
          </p:nvSpPr>
          <p:spPr bwMode="auto">
            <a:xfrm>
              <a:off x="1652" y="3560"/>
              <a:ext cx="140" cy="340"/>
            </a:xfrm>
            <a:custGeom>
              <a:avLst/>
              <a:gdLst>
                <a:gd name="T0" fmla="*/ 140 w 140"/>
                <a:gd name="T1" fmla="*/ 48 h 340"/>
                <a:gd name="T2" fmla="*/ 51 w 140"/>
                <a:gd name="T3" fmla="*/ 48 h 340"/>
                <a:gd name="T4" fmla="*/ 51 w 140"/>
                <a:gd name="T5" fmla="*/ 144 h 340"/>
                <a:gd name="T6" fmla="*/ 129 w 140"/>
                <a:gd name="T7" fmla="*/ 144 h 340"/>
                <a:gd name="T8" fmla="*/ 129 w 140"/>
                <a:gd name="T9" fmla="*/ 192 h 340"/>
                <a:gd name="T10" fmla="*/ 51 w 140"/>
                <a:gd name="T11" fmla="*/ 192 h 340"/>
                <a:gd name="T12" fmla="*/ 51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1" y="48"/>
                  </a:lnTo>
                  <a:lnTo>
                    <a:pt x="51" y="144"/>
                  </a:lnTo>
                  <a:lnTo>
                    <a:pt x="129" y="144"/>
                  </a:lnTo>
                  <a:lnTo>
                    <a:pt x="129" y="192"/>
                  </a:lnTo>
                  <a:lnTo>
                    <a:pt x="51" y="192"/>
                  </a:lnTo>
                  <a:lnTo>
                    <a:pt x="51" y="292"/>
                  </a:lnTo>
                  <a:lnTo>
                    <a:pt x="140" y="292"/>
                  </a:lnTo>
                  <a:lnTo>
                    <a:pt x="140" y="340"/>
                  </a:lnTo>
                  <a:lnTo>
                    <a:pt x="0" y="340"/>
                  </a:lnTo>
                  <a:lnTo>
                    <a:pt x="0" y="0"/>
                  </a:lnTo>
                  <a:lnTo>
                    <a:pt x="140" y="0"/>
                  </a:lnTo>
                  <a:lnTo>
                    <a:pt x="140"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6" name="Freeform 10"/>
            <p:cNvSpPr>
              <a:spLocks/>
            </p:cNvSpPr>
            <p:nvPr userDrawn="1"/>
          </p:nvSpPr>
          <p:spPr bwMode="auto">
            <a:xfrm>
              <a:off x="1875" y="3558"/>
              <a:ext cx="173" cy="346"/>
            </a:xfrm>
            <a:custGeom>
              <a:avLst/>
              <a:gdLst>
                <a:gd name="T0" fmla="*/ 47 w 94"/>
                <a:gd name="T1" fmla="*/ 0 h 185"/>
                <a:gd name="T2" fmla="*/ 80 w 94"/>
                <a:gd name="T3" fmla="*/ 11 h 185"/>
                <a:gd name="T4" fmla="*/ 90 w 94"/>
                <a:gd name="T5" fmla="*/ 27 h 185"/>
                <a:gd name="T6" fmla="*/ 93 w 94"/>
                <a:gd name="T7" fmla="*/ 50 h 185"/>
                <a:gd name="T8" fmla="*/ 64 w 94"/>
                <a:gd name="T9" fmla="*/ 50 h 185"/>
                <a:gd name="T10" fmla="*/ 64 w 94"/>
                <a:gd name="T11" fmla="*/ 39 h 185"/>
                <a:gd name="T12" fmla="*/ 60 w 94"/>
                <a:gd name="T13" fmla="*/ 31 h 185"/>
                <a:gd name="T14" fmla="*/ 47 w 94"/>
                <a:gd name="T15" fmla="*/ 26 h 185"/>
                <a:gd name="T16" fmla="*/ 40 w 94"/>
                <a:gd name="T17" fmla="*/ 27 h 185"/>
                <a:gd name="T18" fmla="*/ 35 w 94"/>
                <a:gd name="T19" fmla="*/ 31 h 185"/>
                <a:gd name="T20" fmla="*/ 30 w 94"/>
                <a:gd name="T21" fmla="*/ 49 h 185"/>
                <a:gd name="T22" fmla="*/ 31 w 94"/>
                <a:gd name="T23" fmla="*/ 58 h 185"/>
                <a:gd name="T24" fmla="*/ 33 w 94"/>
                <a:gd name="T25" fmla="*/ 64 h 185"/>
                <a:gd name="T26" fmla="*/ 37 w 94"/>
                <a:gd name="T27" fmla="*/ 69 h 185"/>
                <a:gd name="T28" fmla="*/ 45 w 94"/>
                <a:gd name="T29" fmla="*/ 73 h 185"/>
                <a:gd name="T30" fmla="*/ 67 w 94"/>
                <a:gd name="T31" fmla="*/ 82 h 185"/>
                <a:gd name="T32" fmla="*/ 80 w 94"/>
                <a:gd name="T33" fmla="*/ 89 h 185"/>
                <a:gd name="T34" fmla="*/ 89 w 94"/>
                <a:gd name="T35" fmla="*/ 99 h 185"/>
                <a:gd name="T36" fmla="*/ 93 w 94"/>
                <a:gd name="T37" fmla="*/ 113 h 185"/>
                <a:gd name="T38" fmla="*/ 94 w 94"/>
                <a:gd name="T39" fmla="*/ 133 h 185"/>
                <a:gd name="T40" fmla="*/ 92 w 94"/>
                <a:gd name="T41" fmla="*/ 157 h 185"/>
                <a:gd name="T42" fmla="*/ 82 w 94"/>
                <a:gd name="T43" fmla="*/ 173 h 185"/>
                <a:gd name="T44" fmla="*/ 68 w 94"/>
                <a:gd name="T45" fmla="*/ 182 h 185"/>
                <a:gd name="T46" fmla="*/ 47 w 94"/>
                <a:gd name="T47" fmla="*/ 185 h 185"/>
                <a:gd name="T48" fmla="*/ 12 w 94"/>
                <a:gd name="T49" fmla="*/ 173 h 185"/>
                <a:gd name="T50" fmla="*/ 2 w 94"/>
                <a:gd name="T51" fmla="*/ 157 h 185"/>
                <a:gd name="T52" fmla="*/ 0 w 94"/>
                <a:gd name="T53" fmla="*/ 134 h 185"/>
                <a:gd name="T54" fmla="*/ 29 w 94"/>
                <a:gd name="T55" fmla="*/ 134 h 185"/>
                <a:gd name="T56" fmla="*/ 30 w 94"/>
                <a:gd name="T57" fmla="*/ 146 h 185"/>
                <a:gd name="T58" fmla="*/ 34 w 94"/>
                <a:gd name="T59" fmla="*/ 154 h 185"/>
                <a:gd name="T60" fmla="*/ 39 w 94"/>
                <a:gd name="T61" fmla="*/ 158 h 185"/>
                <a:gd name="T62" fmla="*/ 47 w 94"/>
                <a:gd name="T63" fmla="*/ 159 h 185"/>
                <a:gd name="T64" fmla="*/ 61 w 94"/>
                <a:gd name="T65" fmla="*/ 154 h 185"/>
                <a:gd name="T66" fmla="*/ 65 w 94"/>
                <a:gd name="T67" fmla="*/ 146 h 185"/>
                <a:gd name="T68" fmla="*/ 66 w 94"/>
                <a:gd name="T69" fmla="*/ 134 h 185"/>
                <a:gd name="T70" fmla="*/ 65 w 94"/>
                <a:gd name="T71" fmla="*/ 122 h 185"/>
                <a:gd name="T72" fmla="*/ 62 w 94"/>
                <a:gd name="T73" fmla="*/ 114 h 185"/>
                <a:gd name="T74" fmla="*/ 57 w 94"/>
                <a:gd name="T75" fmla="*/ 108 h 185"/>
                <a:gd name="T76" fmla="*/ 48 w 94"/>
                <a:gd name="T77" fmla="*/ 104 h 185"/>
                <a:gd name="T78" fmla="*/ 27 w 94"/>
                <a:gd name="T79" fmla="*/ 95 h 185"/>
                <a:gd name="T80" fmla="*/ 15 w 94"/>
                <a:gd name="T81" fmla="*/ 89 h 185"/>
                <a:gd name="T82" fmla="*/ 7 w 94"/>
                <a:gd name="T83" fmla="*/ 80 h 185"/>
                <a:gd name="T84" fmla="*/ 3 w 94"/>
                <a:gd name="T85" fmla="*/ 67 h 185"/>
                <a:gd name="T86" fmla="*/ 1 w 94"/>
                <a:gd name="T87" fmla="*/ 49 h 185"/>
                <a:gd name="T88" fmla="*/ 5 w 94"/>
                <a:gd name="T89" fmla="*/ 27 h 185"/>
                <a:gd name="T90" fmla="*/ 16 w 94"/>
                <a:gd name="T91" fmla="*/ 11 h 185"/>
                <a:gd name="T92" fmla="*/ 30 w 94"/>
                <a:gd name="T93" fmla="*/ 3 h 185"/>
                <a:gd name="T94" fmla="*/ 47 w 94"/>
                <a:gd name="T9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85">
                  <a:moveTo>
                    <a:pt x="47" y="0"/>
                  </a:moveTo>
                  <a:cubicBezTo>
                    <a:pt x="62" y="0"/>
                    <a:pt x="72" y="3"/>
                    <a:pt x="80" y="11"/>
                  </a:cubicBezTo>
                  <a:cubicBezTo>
                    <a:pt x="85" y="15"/>
                    <a:pt x="88" y="21"/>
                    <a:pt x="90" y="27"/>
                  </a:cubicBezTo>
                  <a:cubicBezTo>
                    <a:pt x="92" y="34"/>
                    <a:pt x="93" y="42"/>
                    <a:pt x="93" y="50"/>
                  </a:cubicBezTo>
                  <a:cubicBezTo>
                    <a:pt x="64" y="50"/>
                    <a:pt x="64" y="50"/>
                    <a:pt x="64" y="50"/>
                  </a:cubicBezTo>
                  <a:cubicBezTo>
                    <a:pt x="64" y="46"/>
                    <a:pt x="64" y="43"/>
                    <a:pt x="64" y="39"/>
                  </a:cubicBezTo>
                  <a:cubicBezTo>
                    <a:pt x="63" y="36"/>
                    <a:pt x="62" y="33"/>
                    <a:pt x="60" y="31"/>
                  </a:cubicBezTo>
                  <a:cubicBezTo>
                    <a:pt x="57" y="27"/>
                    <a:pt x="53" y="26"/>
                    <a:pt x="47" y="26"/>
                  </a:cubicBezTo>
                  <a:cubicBezTo>
                    <a:pt x="44" y="26"/>
                    <a:pt x="42" y="26"/>
                    <a:pt x="40" y="27"/>
                  </a:cubicBezTo>
                  <a:cubicBezTo>
                    <a:pt x="38" y="28"/>
                    <a:pt x="36" y="29"/>
                    <a:pt x="35" y="31"/>
                  </a:cubicBezTo>
                  <a:cubicBezTo>
                    <a:pt x="32" y="34"/>
                    <a:pt x="30" y="40"/>
                    <a:pt x="30" y="49"/>
                  </a:cubicBezTo>
                  <a:cubicBezTo>
                    <a:pt x="30" y="52"/>
                    <a:pt x="30" y="55"/>
                    <a:pt x="31" y="58"/>
                  </a:cubicBezTo>
                  <a:cubicBezTo>
                    <a:pt x="31" y="61"/>
                    <a:pt x="32" y="63"/>
                    <a:pt x="33" y="64"/>
                  </a:cubicBezTo>
                  <a:cubicBezTo>
                    <a:pt x="34" y="66"/>
                    <a:pt x="35" y="68"/>
                    <a:pt x="37" y="69"/>
                  </a:cubicBezTo>
                  <a:cubicBezTo>
                    <a:pt x="39" y="71"/>
                    <a:pt x="42" y="72"/>
                    <a:pt x="45" y="73"/>
                  </a:cubicBezTo>
                  <a:cubicBezTo>
                    <a:pt x="67" y="82"/>
                    <a:pt x="67" y="82"/>
                    <a:pt x="67" y="82"/>
                  </a:cubicBezTo>
                  <a:cubicBezTo>
                    <a:pt x="72" y="84"/>
                    <a:pt x="77" y="86"/>
                    <a:pt x="80" y="89"/>
                  </a:cubicBezTo>
                  <a:cubicBezTo>
                    <a:pt x="84" y="92"/>
                    <a:pt x="87" y="95"/>
                    <a:pt x="89" y="99"/>
                  </a:cubicBezTo>
                  <a:cubicBezTo>
                    <a:pt x="91" y="103"/>
                    <a:pt x="92" y="108"/>
                    <a:pt x="93" y="113"/>
                  </a:cubicBezTo>
                  <a:cubicBezTo>
                    <a:pt x="94" y="119"/>
                    <a:pt x="94" y="125"/>
                    <a:pt x="94" y="133"/>
                  </a:cubicBezTo>
                  <a:cubicBezTo>
                    <a:pt x="94" y="142"/>
                    <a:pt x="93" y="150"/>
                    <a:pt x="92" y="157"/>
                  </a:cubicBezTo>
                  <a:cubicBezTo>
                    <a:pt x="90" y="163"/>
                    <a:pt x="87" y="169"/>
                    <a:pt x="82" y="173"/>
                  </a:cubicBezTo>
                  <a:cubicBezTo>
                    <a:pt x="79" y="177"/>
                    <a:pt x="74" y="179"/>
                    <a:pt x="68" y="182"/>
                  </a:cubicBezTo>
                  <a:cubicBezTo>
                    <a:pt x="62" y="184"/>
                    <a:pt x="55" y="185"/>
                    <a:pt x="47" y="185"/>
                  </a:cubicBezTo>
                  <a:cubicBezTo>
                    <a:pt x="31" y="185"/>
                    <a:pt x="20" y="181"/>
                    <a:pt x="12" y="173"/>
                  </a:cubicBezTo>
                  <a:cubicBezTo>
                    <a:pt x="7" y="169"/>
                    <a:pt x="4" y="163"/>
                    <a:pt x="2" y="157"/>
                  </a:cubicBezTo>
                  <a:cubicBezTo>
                    <a:pt x="1" y="151"/>
                    <a:pt x="0" y="144"/>
                    <a:pt x="0" y="134"/>
                  </a:cubicBezTo>
                  <a:cubicBezTo>
                    <a:pt x="29" y="134"/>
                    <a:pt x="29" y="134"/>
                    <a:pt x="29" y="134"/>
                  </a:cubicBezTo>
                  <a:cubicBezTo>
                    <a:pt x="29" y="139"/>
                    <a:pt x="29" y="143"/>
                    <a:pt x="30" y="146"/>
                  </a:cubicBezTo>
                  <a:cubicBezTo>
                    <a:pt x="30" y="149"/>
                    <a:pt x="32" y="152"/>
                    <a:pt x="34" y="154"/>
                  </a:cubicBezTo>
                  <a:cubicBezTo>
                    <a:pt x="35" y="156"/>
                    <a:pt x="37" y="157"/>
                    <a:pt x="39" y="158"/>
                  </a:cubicBezTo>
                  <a:cubicBezTo>
                    <a:pt x="41" y="159"/>
                    <a:pt x="44" y="159"/>
                    <a:pt x="47" y="159"/>
                  </a:cubicBezTo>
                  <a:cubicBezTo>
                    <a:pt x="53" y="159"/>
                    <a:pt x="58" y="157"/>
                    <a:pt x="61" y="154"/>
                  </a:cubicBezTo>
                  <a:cubicBezTo>
                    <a:pt x="63" y="152"/>
                    <a:pt x="64" y="149"/>
                    <a:pt x="65" y="146"/>
                  </a:cubicBezTo>
                  <a:cubicBezTo>
                    <a:pt x="65" y="143"/>
                    <a:pt x="66" y="139"/>
                    <a:pt x="66" y="134"/>
                  </a:cubicBezTo>
                  <a:cubicBezTo>
                    <a:pt x="66" y="129"/>
                    <a:pt x="65" y="125"/>
                    <a:pt x="65" y="122"/>
                  </a:cubicBezTo>
                  <a:cubicBezTo>
                    <a:pt x="65" y="119"/>
                    <a:pt x="64" y="116"/>
                    <a:pt x="62" y="114"/>
                  </a:cubicBezTo>
                  <a:cubicBezTo>
                    <a:pt x="61" y="112"/>
                    <a:pt x="59" y="110"/>
                    <a:pt x="57" y="108"/>
                  </a:cubicBezTo>
                  <a:cubicBezTo>
                    <a:pt x="55" y="107"/>
                    <a:pt x="52" y="105"/>
                    <a:pt x="48" y="104"/>
                  </a:cubicBezTo>
                  <a:cubicBezTo>
                    <a:pt x="27" y="95"/>
                    <a:pt x="27" y="95"/>
                    <a:pt x="27" y="95"/>
                  </a:cubicBezTo>
                  <a:cubicBezTo>
                    <a:pt x="22" y="93"/>
                    <a:pt x="18" y="91"/>
                    <a:pt x="15" y="89"/>
                  </a:cubicBezTo>
                  <a:cubicBezTo>
                    <a:pt x="12" y="86"/>
                    <a:pt x="9" y="83"/>
                    <a:pt x="7" y="80"/>
                  </a:cubicBezTo>
                  <a:cubicBezTo>
                    <a:pt x="5" y="76"/>
                    <a:pt x="4" y="72"/>
                    <a:pt x="3" y="67"/>
                  </a:cubicBezTo>
                  <a:cubicBezTo>
                    <a:pt x="2" y="62"/>
                    <a:pt x="1" y="56"/>
                    <a:pt x="1" y="49"/>
                  </a:cubicBezTo>
                  <a:cubicBezTo>
                    <a:pt x="1" y="41"/>
                    <a:pt x="3" y="34"/>
                    <a:pt x="5" y="27"/>
                  </a:cubicBezTo>
                  <a:cubicBezTo>
                    <a:pt x="8" y="21"/>
                    <a:pt x="11" y="15"/>
                    <a:pt x="16" y="11"/>
                  </a:cubicBezTo>
                  <a:cubicBezTo>
                    <a:pt x="20" y="7"/>
                    <a:pt x="25" y="5"/>
                    <a:pt x="30" y="3"/>
                  </a:cubicBezTo>
                  <a:cubicBezTo>
                    <a:pt x="35" y="1"/>
                    <a:pt x="41" y="0"/>
                    <a:pt x="47" y="0"/>
                  </a:cubicBez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7" name="Freeform 11"/>
            <p:cNvSpPr>
              <a:spLocks/>
            </p:cNvSpPr>
            <p:nvPr userDrawn="1"/>
          </p:nvSpPr>
          <p:spPr bwMode="auto">
            <a:xfrm>
              <a:off x="2138" y="3560"/>
              <a:ext cx="142" cy="340"/>
            </a:xfrm>
            <a:custGeom>
              <a:avLst/>
              <a:gdLst>
                <a:gd name="T0" fmla="*/ 142 w 142"/>
                <a:gd name="T1" fmla="*/ 48 h 340"/>
                <a:gd name="T2" fmla="*/ 54 w 142"/>
                <a:gd name="T3" fmla="*/ 48 h 340"/>
                <a:gd name="T4" fmla="*/ 54 w 142"/>
                <a:gd name="T5" fmla="*/ 144 h 340"/>
                <a:gd name="T6" fmla="*/ 129 w 142"/>
                <a:gd name="T7" fmla="*/ 144 h 340"/>
                <a:gd name="T8" fmla="*/ 129 w 142"/>
                <a:gd name="T9" fmla="*/ 192 h 340"/>
                <a:gd name="T10" fmla="*/ 54 w 142"/>
                <a:gd name="T11" fmla="*/ 192 h 340"/>
                <a:gd name="T12" fmla="*/ 54 w 142"/>
                <a:gd name="T13" fmla="*/ 292 h 340"/>
                <a:gd name="T14" fmla="*/ 142 w 142"/>
                <a:gd name="T15" fmla="*/ 292 h 340"/>
                <a:gd name="T16" fmla="*/ 142 w 142"/>
                <a:gd name="T17" fmla="*/ 340 h 340"/>
                <a:gd name="T18" fmla="*/ 0 w 142"/>
                <a:gd name="T19" fmla="*/ 340 h 340"/>
                <a:gd name="T20" fmla="*/ 0 w 142"/>
                <a:gd name="T21" fmla="*/ 0 h 340"/>
                <a:gd name="T22" fmla="*/ 142 w 142"/>
                <a:gd name="T23" fmla="*/ 0 h 340"/>
                <a:gd name="T24" fmla="*/ 142 w 142"/>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340">
                  <a:moveTo>
                    <a:pt x="142" y="48"/>
                  </a:moveTo>
                  <a:lnTo>
                    <a:pt x="54" y="48"/>
                  </a:lnTo>
                  <a:lnTo>
                    <a:pt x="54" y="144"/>
                  </a:lnTo>
                  <a:lnTo>
                    <a:pt x="129" y="144"/>
                  </a:lnTo>
                  <a:lnTo>
                    <a:pt x="129" y="192"/>
                  </a:lnTo>
                  <a:lnTo>
                    <a:pt x="54" y="192"/>
                  </a:lnTo>
                  <a:lnTo>
                    <a:pt x="54" y="292"/>
                  </a:lnTo>
                  <a:lnTo>
                    <a:pt x="142" y="292"/>
                  </a:lnTo>
                  <a:lnTo>
                    <a:pt x="142" y="340"/>
                  </a:lnTo>
                  <a:lnTo>
                    <a:pt x="0" y="340"/>
                  </a:lnTo>
                  <a:lnTo>
                    <a:pt x="0" y="0"/>
                  </a:lnTo>
                  <a:lnTo>
                    <a:pt x="142" y="0"/>
                  </a:lnTo>
                  <a:lnTo>
                    <a:pt x="142"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8" name="Freeform 12"/>
            <p:cNvSpPr>
              <a:spLocks noEditPoints="1"/>
            </p:cNvSpPr>
            <p:nvPr userDrawn="1"/>
          </p:nvSpPr>
          <p:spPr bwMode="auto">
            <a:xfrm>
              <a:off x="2369" y="3560"/>
              <a:ext cx="182" cy="340"/>
            </a:xfrm>
            <a:custGeom>
              <a:avLst/>
              <a:gdLst>
                <a:gd name="T0" fmla="*/ 46 w 99"/>
                <a:gd name="T1" fmla="*/ 0 h 182"/>
                <a:gd name="T2" fmla="*/ 82 w 99"/>
                <a:gd name="T3" fmla="*/ 13 h 182"/>
                <a:gd name="T4" fmla="*/ 93 w 99"/>
                <a:gd name="T5" fmla="*/ 54 h 182"/>
                <a:gd name="T6" fmla="*/ 88 w 99"/>
                <a:gd name="T7" fmla="*/ 83 h 182"/>
                <a:gd name="T8" fmla="*/ 72 w 99"/>
                <a:gd name="T9" fmla="*/ 101 h 182"/>
                <a:gd name="T10" fmla="*/ 99 w 99"/>
                <a:gd name="T11" fmla="*/ 182 h 182"/>
                <a:gd name="T12" fmla="*/ 69 w 99"/>
                <a:gd name="T13" fmla="*/ 182 h 182"/>
                <a:gd name="T14" fmla="*/ 45 w 99"/>
                <a:gd name="T15" fmla="*/ 108 h 182"/>
                <a:gd name="T16" fmla="*/ 29 w 99"/>
                <a:gd name="T17" fmla="*/ 108 h 182"/>
                <a:gd name="T18" fmla="*/ 29 w 99"/>
                <a:gd name="T19" fmla="*/ 182 h 182"/>
                <a:gd name="T20" fmla="*/ 0 w 99"/>
                <a:gd name="T21" fmla="*/ 182 h 182"/>
                <a:gd name="T22" fmla="*/ 0 w 99"/>
                <a:gd name="T23" fmla="*/ 0 h 182"/>
                <a:gd name="T24" fmla="*/ 46 w 99"/>
                <a:gd name="T25" fmla="*/ 0 h 182"/>
                <a:gd name="T26" fmla="*/ 29 w 99"/>
                <a:gd name="T27" fmla="*/ 26 h 182"/>
                <a:gd name="T28" fmla="*/ 29 w 99"/>
                <a:gd name="T29" fmla="*/ 82 h 182"/>
                <a:gd name="T30" fmla="*/ 46 w 99"/>
                <a:gd name="T31" fmla="*/ 82 h 182"/>
                <a:gd name="T32" fmla="*/ 56 w 99"/>
                <a:gd name="T33" fmla="*/ 80 h 182"/>
                <a:gd name="T34" fmla="*/ 61 w 99"/>
                <a:gd name="T35" fmla="*/ 74 h 182"/>
                <a:gd name="T36" fmla="*/ 63 w 99"/>
                <a:gd name="T37" fmla="*/ 65 h 182"/>
                <a:gd name="T38" fmla="*/ 64 w 99"/>
                <a:gd name="T39" fmla="*/ 54 h 182"/>
                <a:gd name="T40" fmla="*/ 63 w 99"/>
                <a:gd name="T41" fmla="*/ 43 h 182"/>
                <a:gd name="T42" fmla="*/ 61 w 99"/>
                <a:gd name="T43" fmla="*/ 34 h 182"/>
                <a:gd name="T44" fmla="*/ 56 w 99"/>
                <a:gd name="T45" fmla="*/ 28 h 182"/>
                <a:gd name="T46" fmla="*/ 46 w 99"/>
                <a:gd name="T47" fmla="*/ 26 h 182"/>
                <a:gd name="T48" fmla="*/ 29 w 99"/>
                <a:gd name="T49"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82">
                  <a:moveTo>
                    <a:pt x="46" y="0"/>
                  </a:moveTo>
                  <a:cubicBezTo>
                    <a:pt x="63" y="0"/>
                    <a:pt x="75" y="4"/>
                    <a:pt x="82" y="13"/>
                  </a:cubicBezTo>
                  <a:cubicBezTo>
                    <a:pt x="89" y="21"/>
                    <a:pt x="93" y="35"/>
                    <a:pt x="93" y="54"/>
                  </a:cubicBezTo>
                  <a:cubicBezTo>
                    <a:pt x="93" y="65"/>
                    <a:pt x="91" y="75"/>
                    <a:pt x="88" y="83"/>
                  </a:cubicBezTo>
                  <a:cubicBezTo>
                    <a:pt x="85" y="91"/>
                    <a:pt x="80" y="97"/>
                    <a:pt x="72" y="101"/>
                  </a:cubicBezTo>
                  <a:cubicBezTo>
                    <a:pt x="99" y="182"/>
                    <a:pt x="99" y="182"/>
                    <a:pt x="99" y="182"/>
                  </a:cubicBezTo>
                  <a:cubicBezTo>
                    <a:pt x="69" y="182"/>
                    <a:pt x="69" y="182"/>
                    <a:pt x="69" y="182"/>
                  </a:cubicBezTo>
                  <a:cubicBezTo>
                    <a:pt x="45" y="108"/>
                    <a:pt x="45" y="108"/>
                    <a:pt x="45" y="108"/>
                  </a:cubicBezTo>
                  <a:cubicBezTo>
                    <a:pt x="29" y="108"/>
                    <a:pt x="29" y="108"/>
                    <a:pt x="29" y="108"/>
                  </a:cubicBezTo>
                  <a:cubicBezTo>
                    <a:pt x="29" y="182"/>
                    <a:pt x="29" y="182"/>
                    <a:pt x="29" y="182"/>
                  </a:cubicBezTo>
                  <a:cubicBezTo>
                    <a:pt x="0" y="182"/>
                    <a:pt x="0" y="182"/>
                    <a:pt x="0" y="182"/>
                  </a:cubicBezTo>
                  <a:cubicBezTo>
                    <a:pt x="0" y="0"/>
                    <a:pt x="0" y="0"/>
                    <a:pt x="0" y="0"/>
                  </a:cubicBezTo>
                  <a:lnTo>
                    <a:pt x="46" y="0"/>
                  </a:lnTo>
                  <a:close/>
                  <a:moveTo>
                    <a:pt x="29" y="26"/>
                  </a:moveTo>
                  <a:cubicBezTo>
                    <a:pt x="29" y="82"/>
                    <a:pt x="29" y="82"/>
                    <a:pt x="29" y="82"/>
                  </a:cubicBezTo>
                  <a:cubicBezTo>
                    <a:pt x="46" y="82"/>
                    <a:pt x="46" y="82"/>
                    <a:pt x="46" y="82"/>
                  </a:cubicBezTo>
                  <a:cubicBezTo>
                    <a:pt x="50" y="82"/>
                    <a:pt x="53" y="81"/>
                    <a:pt x="56" y="80"/>
                  </a:cubicBezTo>
                  <a:cubicBezTo>
                    <a:pt x="58" y="78"/>
                    <a:pt x="60" y="76"/>
                    <a:pt x="61" y="74"/>
                  </a:cubicBezTo>
                  <a:cubicBezTo>
                    <a:pt x="62" y="71"/>
                    <a:pt x="63" y="68"/>
                    <a:pt x="63" y="65"/>
                  </a:cubicBezTo>
                  <a:cubicBezTo>
                    <a:pt x="64" y="61"/>
                    <a:pt x="64" y="58"/>
                    <a:pt x="64" y="54"/>
                  </a:cubicBezTo>
                  <a:cubicBezTo>
                    <a:pt x="64" y="50"/>
                    <a:pt x="64" y="47"/>
                    <a:pt x="63" y="43"/>
                  </a:cubicBezTo>
                  <a:cubicBezTo>
                    <a:pt x="63" y="40"/>
                    <a:pt x="62" y="37"/>
                    <a:pt x="61" y="34"/>
                  </a:cubicBezTo>
                  <a:cubicBezTo>
                    <a:pt x="60" y="32"/>
                    <a:pt x="58" y="30"/>
                    <a:pt x="56" y="28"/>
                  </a:cubicBezTo>
                  <a:cubicBezTo>
                    <a:pt x="53" y="27"/>
                    <a:pt x="50" y="26"/>
                    <a:pt x="46" y="26"/>
                  </a:cubicBezTo>
                  <a:lnTo>
                    <a:pt x="29" y="26"/>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9" name="Freeform 13"/>
            <p:cNvSpPr>
              <a:spLocks/>
            </p:cNvSpPr>
            <p:nvPr userDrawn="1"/>
          </p:nvSpPr>
          <p:spPr bwMode="auto">
            <a:xfrm>
              <a:off x="2614" y="3560"/>
              <a:ext cx="197" cy="340"/>
            </a:xfrm>
            <a:custGeom>
              <a:avLst/>
              <a:gdLst>
                <a:gd name="T0" fmla="*/ 57 w 197"/>
                <a:gd name="T1" fmla="*/ 0 h 340"/>
                <a:gd name="T2" fmla="*/ 99 w 197"/>
                <a:gd name="T3" fmla="*/ 258 h 340"/>
                <a:gd name="T4" fmla="*/ 140 w 197"/>
                <a:gd name="T5" fmla="*/ 0 h 340"/>
                <a:gd name="T6" fmla="*/ 197 w 197"/>
                <a:gd name="T7" fmla="*/ 0 h 340"/>
                <a:gd name="T8" fmla="*/ 125 w 197"/>
                <a:gd name="T9" fmla="*/ 340 h 340"/>
                <a:gd name="T10" fmla="*/ 72 w 197"/>
                <a:gd name="T11" fmla="*/ 340 h 340"/>
                <a:gd name="T12" fmla="*/ 0 w 197"/>
                <a:gd name="T13" fmla="*/ 0 h 340"/>
                <a:gd name="T14" fmla="*/ 57 w 197"/>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340">
                  <a:moveTo>
                    <a:pt x="57" y="0"/>
                  </a:moveTo>
                  <a:lnTo>
                    <a:pt x="99" y="258"/>
                  </a:lnTo>
                  <a:lnTo>
                    <a:pt x="140" y="0"/>
                  </a:lnTo>
                  <a:lnTo>
                    <a:pt x="197" y="0"/>
                  </a:lnTo>
                  <a:lnTo>
                    <a:pt x="125" y="340"/>
                  </a:lnTo>
                  <a:lnTo>
                    <a:pt x="72" y="340"/>
                  </a:lnTo>
                  <a:lnTo>
                    <a:pt x="0" y="0"/>
                  </a:lnTo>
                  <a:lnTo>
                    <a:pt x="57" y="0"/>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0" name="Freeform 14"/>
            <p:cNvSpPr>
              <a:spLocks/>
            </p:cNvSpPr>
            <p:nvPr userDrawn="1"/>
          </p:nvSpPr>
          <p:spPr bwMode="auto">
            <a:xfrm>
              <a:off x="2894" y="3560"/>
              <a:ext cx="140" cy="340"/>
            </a:xfrm>
            <a:custGeom>
              <a:avLst/>
              <a:gdLst>
                <a:gd name="T0" fmla="*/ 140 w 140"/>
                <a:gd name="T1" fmla="*/ 48 h 340"/>
                <a:gd name="T2" fmla="*/ 51 w 140"/>
                <a:gd name="T3" fmla="*/ 48 h 340"/>
                <a:gd name="T4" fmla="*/ 51 w 140"/>
                <a:gd name="T5" fmla="*/ 144 h 340"/>
                <a:gd name="T6" fmla="*/ 127 w 140"/>
                <a:gd name="T7" fmla="*/ 144 h 340"/>
                <a:gd name="T8" fmla="*/ 127 w 140"/>
                <a:gd name="T9" fmla="*/ 192 h 340"/>
                <a:gd name="T10" fmla="*/ 51 w 140"/>
                <a:gd name="T11" fmla="*/ 192 h 340"/>
                <a:gd name="T12" fmla="*/ 51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1" y="48"/>
                  </a:lnTo>
                  <a:lnTo>
                    <a:pt x="51" y="144"/>
                  </a:lnTo>
                  <a:lnTo>
                    <a:pt x="127" y="144"/>
                  </a:lnTo>
                  <a:lnTo>
                    <a:pt x="127" y="192"/>
                  </a:lnTo>
                  <a:lnTo>
                    <a:pt x="51" y="192"/>
                  </a:lnTo>
                  <a:lnTo>
                    <a:pt x="51" y="292"/>
                  </a:lnTo>
                  <a:lnTo>
                    <a:pt x="140" y="292"/>
                  </a:lnTo>
                  <a:lnTo>
                    <a:pt x="140" y="340"/>
                  </a:lnTo>
                  <a:lnTo>
                    <a:pt x="0" y="340"/>
                  </a:lnTo>
                  <a:lnTo>
                    <a:pt x="0" y="0"/>
                  </a:lnTo>
                  <a:lnTo>
                    <a:pt x="140" y="0"/>
                  </a:lnTo>
                  <a:lnTo>
                    <a:pt x="140"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1" name="Freeform 15"/>
            <p:cNvSpPr>
              <a:spLocks/>
            </p:cNvSpPr>
            <p:nvPr userDrawn="1"/>
          </p:nvSpPr>
          <p:spPr bwMode="auto">
            <a:xfrm>
              <a:off x="3240" y="3560"/>
              <a:ext cx="164" cy="340"/>
            </a:xfrm>
            <a:custGeom>
              <a:avLst/>
              <a:gdLst>
                <a:gd name="T0" fmla="*/ 164 w 164"/>
                <a:gd name="T1" fmla="*/ 48 h 340"/>
                <a:gd name="T2" fmla="*/ 109 w 164"/>
                <a:gd name="T3" fmla="*/ 48 h 340"/>
                <a:gd name="T4" fmla="*/ 109 w 164"/>
                <a:gd name="T5" fmla="*/ 340 h 340"/>
                <a:gd name="T6" fmla="*/ 56 w 164"/>
                <a:gd name="T7" fmla="*/ 340 h 340"/>
                <a:gd name="T8" fmla="*/ 56 w 164"/>
                <a:gd name="T9" fmla="*/ 48 h 340"/>
                <a:gd name="T10" fmla="*/ 0 w 164"/>
                <a:gd name="T11" fmla="*/ 48 h 340"/>
                <a:gd name="T12" fmla="*/ 0 w 164"/>
                <a:gd name="T13" fmla="*/ 0 h 340"/>
                <a:gd name="T14" fmla="*/ 164 w 164"/>
                <a:gd name="T15" fmla="*/ 0 h 340"/>
                <a:gd name="T16" fmla="*/ 164 w 164"/>
                <a:gd name="T17"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40">
                  <a:moveTo>
                    <a:pt x="164" y="48"/>
                  </a:moveTo>
                  <a:lnTo>
                    <a:pt x="109" y="48"/>
                  </a:lnTo>
                  <a:lnTo>
                    <a:pt x="109" y="340"/>
                  </a:lnTo>
                  <a:lnTo>
                    <a:pt x="56" y="340"/>
                  </a:lnTo>
                  <a:lnTo>
                    <a:pt x="56" y="48"/>
                  </a:lnTo>
                  <a:lnTo>
                    <a:pt x="0" y="48"/>
                  </a:lnTo>
                  <a:lnTo>
                    <a:pt x="0" y="0"/>
                  </a:lnTo>
                  <a:lnTo>
                    <a:pt x="164" y="0"/>
                  </a:lnTo>
                  <a:lnTo>
                    <a:pt x="164"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2" name="Freeform 16"/>
            <p:cNvSpPr>
              <a:spLocks/>
            </p:cNvSpPr>
            <p:nvPr userDrawn="1"/>
          </p:nvSpPr>
          <p:spPr bwMode="auto">
            <a:xfrm>
              <a:off x="3491" y="3560"/>
              <a:ext cx="169" cy="340"/>
            </a:xfrm>
            <a:custGeom>
              <a:avLst/>
              <a:gdLst>
                <a:gd name="T0" fmla="*/ 169 w 169"/>
                <a:gd name="T1" fmla="*/ 340 h 340"/>
                <a:gd name="T2" fmla="*/ 118 w 169"/>
                <a:gd name="T3" fmla="*/ 340 h 340"/>
                <a:gd name="T4" fmla="*/ 118 w 169"/>
                <a:gd name="T5" fmla="*/ 192 h 340"/>
                <a:gd name="T6" fmla="*/ 52 w 169"/>
                <a:gd name="T7" fmla="*/ 192 h 340"/>
                <a:gd name="T8" fmla="*/ 52 w 169"/>
                <a:gd name="T9" fmla="*/ 340 h 340"/>
                <a:gd name="T10" fmla="*/ 0 w 169"/>
                <a:gd name="T11" fmla="*/ 340 h 340"/>
                <a:gd name="T12" fmla="*/ 0 w 169"/>
                <a:gd name="T13" fmla="*/ 0 h 340"/>
                <a:gd name="T14" fmla="*/ 52 w 169"/>
                <a:gd name="T15" fmla="*/ 0 h 340"/>
                <a:gd name="T16" fmla="*/ 52 w 169"/>
                <a:gd name="T17" fmla="*/ 144 h 340"/>
                <a:gd name="T18" fmla="*/ 118 w 169"/>
                <a:gd name="T19" fmla="*/ 144 h 340"/>
                <a:gd name="T20" fmla="*/ 118 w 169"/>
                <a:gd name="T21" fmla="*/ 0 h 340"/>
                <a:gd name="T22" fmla="*/ 169 w 169"/>
                <a:gd name="T23" fmla="*/ 0 h 340"/>
                <a:gd name="T24" fmla="*/ 169 w 169"/>
                <a:gd name="T25"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340">
                  <a:moveTo>
                    <a:pt x="169" y="340"/>
                  </a:moveTo>
                  <a:lnTo>
                    <a:pt x="118" y="340"/>
                  </a:lnTo>
                  <a:lnTo>
                    <a:pt x="118" y="192"/>
                  </a:lnTo>
                  <a:lnTo>
                    <a:pt x="52" y="192"/>
                  </a:lnTo>
                  <a:lnTo>
                    <a:pt x="52" y="340"/>
                  </a:lnTo>
                  <a:lnTo>
                    <a:pt x="0" y="340"/>
                  </a:lnTo>
                  <a:lnTo>
                    <a:pt x="0" y="0"/>
                  </a:lnTo>
                  <a:lnTo>
                    <a:pt x="52" y="0"/>
                  </a:lnTo>
                  <a:lnTo>
                    <a:pt x="52" y="144"/>
                  </a:lnTo>
                  <a:lnTo>
                    <a:pt x="118" y="144"/>
                  </a:lnTo>
                  <a:lnTo>
                    <a:pt x="118" y="0"/>
                  </a:lnTo>
                  <a:lnTo>
                    <a:pt x="169" y="0"/>
                  </a:lnTo>
                  <a:lnTo>
                    <a:pt x="169" y="340"/>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3" name="Freeform 17"/>
            <p:cNvSpPr>
              <a:spLocks/>
            </p:cNvSpPr>
            <p:nvPr userDrawn="1"/>
          </p:nvSpPr>
          <p:spPr bwMode="auto">
            <a:xfrm>
              <a:off x="3762" y="3560"/>
              <a:ext cx="140" cy="340"/>
            </a:xfrm>
            <a:custGeom>
              <a:avLst/>
              <a:gdLst>
                <a:gd name="T0" fmla="*/ 140 w 140"/>
                <a:gd name="T1" fmla="*/ 48 h 340"/>
                <a:gd name="T2" fmla="*/ 51 w 140"/>
                <a:gd name="T3" fmla="*/ 48 h 340"/>
                <a:gd name="T4" fmla="*/ 51 w 140"/>
                <a:gd name="T5" fmla="*/ 144 h 340"/>
                <a:gd name="T6" fmla="*/ 127 w 140"/>
                <a:gd name="T7" fmla="*/ 144 h 340"/>
                <a:gd name="T8" fmla="*/ 127 w 140"/>
                <a:gd name="T9" fmla="*/ 192 h 340"/>
                <a:gd name="T10" fmla="*/ 51 w 140"/>
                <a:gd name="T11" fmla="*/ 192 h 340"/>
                <a:gd name="T12" fmla="*/ 51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1" y="48"/>
                  </a:lnTo>
                  <a:lnTo>
                    <a:pt x="51" y="144"/>
                  </a:lnTo>
                  <a:lnTo>
                    <a:pt x="127" y="144"/>
                  </a:lnTo>
                  <a:lnTo>
                    <a:pt x="127" y="192"/>
                  </a:lnTo>
                  <a:lnTo>
                    <a:pt x="51" y="192"/>
                  </a:lnTo>
                  <a:lnTo>
                    <a:pt x="51" y="292"/>
                  </a:lnTo>
                  <a:lnTo>
                    <a:pt x="140" y="292"/>
                  </a:lnTo>
                  <a:lnTo>
                    <a:pt x="140" y="340"/>
                  </a:lnTo>
                  <a:lnTo>
                    <a:pt x="0" y="340"/>
                  </a:lnTo>
                  <a:lnTo>
                    <a:pt x="0" y="0"/>
                  </a:lnTo>
                  <a:lnTo>
                    <a:pt x="140" y="0"/>
                  </a:lnTo>
                  <a:lnTo>
                    <a:pt x="140"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4" name="Freeform 18"/>
            <p:cNvSpPr>
              <a:spLocks noEditPoints="1"/>
            </p:cNvSpPr>
            <p:nvPr userDrawn="1"/>
          </p:nvSpPr>
          <p:spPr bwMode="auto">
            <a:xfrm>
              <a:off x="4127" y="3560"/>
              <a:ext cx="169" cy="340"/>
            </a:xfrm>
            <a:custGeom>
              <a:avLst/>
              <a:gdLst>
                <a:gd name="T0" fmla="*/ 45 w 92"/>
                <a:gd name="T1" fmla="*/ 0 h 182"/>
                <a:gd name="T2" fmla="*/ 66 w 92"/>
                <a:gd name="T3" fmla="*/ 3 h 182"/>
                <a:gd name="T4" fmla="*/ 80 w 92"/>
                <a:gd name="T5" fmla="*/ 12 h 182"/>
                <a:gd name="T6" fmla="*/ 89 w 92"/>
                <a:gd name="T7" fmla="*/ 26 h 182"/>
                <a:gd name="T8" fmla="*/ 92 w 92"/>
                <a:gd name="T9" fmla="*/ 49 h 182"/>
                <a:gd name="T10" fmla="*/ 90 w 92"/>
                <a:gd name="T11" fmla="*/ 66 h 182"/>
                <a:gd name="T12" fmla="*/ 81 w 92"/>
                <a:gd name="T13" fmla="*/ 80 h 182"/>
                <a:gd name="T14" fmla="*/ 77 w 92"/>
                <a:gd name="T15" fmla="*/ 84 h 182"/>
                <a:gd name="T16" fmla="*/ 72 w 92"/>
                <a:gd name="T17" fmla="*/ 87 h 182"/>
                <a:gd name="T18" fmla="*/ 82 w 92"/>
                <a:gd name="T19" fmla="*/ 94 h 182"/>
                <a:gd name="T20" fmla="*/ 90 w 92"/>
                <a:gd name="T21" fmla="*/ 109 h 182"/>
                <a:gd name="T22" fmla="*/ 92 w 92"/>
                <a:gd name="T23" fmla="*/ 130 h 182"/>
                <a:gd name="T24" fmla="*/ 90 w 92"/>
                <a:gd name="T25" fmla="*/ 155 h 182"/>
                <a:gd name="T26" fmla="*/ 81 w 92"/>
                <a:gd name="T27" fmla="*/ 171 h 182"/>
                <a:gd name="T28" fmla="*/ 66 w 92"/>
                <a:gd name="T29" fmla="*/ 179 h 182"/>
                <a:gd name="T30" fmla="*/ 45 w 92"/>
                <a:gd name="T31" fmla="*/ 182 h 182"/>
                <a:gd name="T32" fmla="*/ 0 w 92"/>
                <a:gd name="T33" fmla="*/ 182 h 182"/>
                <a:gd name="T34" fmla="*/ 0 w 92"/>
                <a:gd name="T35" fmla="*/ 0 h 182"/>
                <a:gd name="T36" fmla="*/ 45 w 92"/>
                <a:gd name="T37" fmla="*/ 0 h 182"/>
                <a:gd name="T38" fmla="*/ 28 w 92"/>
                <a:gd name="T39" fmla="*/ 26 h 182"/>
                <a:gd name="T40" fmla="*/ 28 w 92"/>
                <a:gd name="T41" fmla="*/ 75 h 182"/>
                <a:gd name="T42" fmla="*/ 43 w 92"/>
                <a:gd name="T43" fmla="*/ 75 h 182"/>
                <a:gd name="T44" fmla="*/ 59 w 92"/>
                <a:gd name="T45" fmla="*/ 70 h 182"/>
                <a:gd name="T46" fmla="*/ 63 w 92"/>
                <a:gd name="T47" fmla="*/ 51 h 182"/>
                <a:gd name="T48" fmla="*/ 59 w 92"/>
                <a:gd name="T49" fmla="*/ 32 h 182"/>
                <a:gd name="T50" fmla="*/ 43 w 92"/>
                <a:gd name="T51" fmla="*/ 26 h 182"/>
                <a:gd name="T52" fmla="*/ 28 w 92"/>
                <a:gd name="T53" fmla="*/ 26 h 182"/>
                <a:gd name="T54" fmla="*/ 28 w 92"/>
                <a:gd name="T55" fmla="*/ 100 h 182"/>
                <a:gd name="T56" fmla="*/ 28 w 92"/>
                <a:gd name="T57" fmla="*/ 156 h 182"/>
                <a:gd name="T58" fmla="*/ 42 w 92"/>
                <a:gd name="T59" fmla="*/ 156 h 182"/>
                <a:gd name="T60" fmla="*/ 59 w 92"/>
                <a:gd name="T61" fmla="*/ 150 h 182"/>
                <a:gd name="T62" fmla="*/ 64 w 92"/>
                <a:gd name="T63" fmla="*/ 128 h 182"/>
                <a:gd name="T64" fmla="*/ 59 w 92"/>
                <a:gd name="T65" fmla="*/ 106 h 182"/>
                <a:gd name="T66" fmla="*/ 42 w 92"/>
                <a:gd name="T67" fmla="*/ 100 h 182"/>
                <a:gd name="T68" fmla="*/ 28 w 92"/>
                <a:gd name="T69"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82">
                  <a:moveTo>
                    <a:pt x="45" y="0"/>
                  </a:moveTo>
                  <a:cubicBezTo>
                    <a:pt x="54" y="0"/>
                    <a:pt x="61" y="1"/>
                    <a:pt x="66" y="3"/>
                  </a:cubicBezTo>
                  <a:cubicBezTo>
                    <a:pt x="72" y="5"/>
                    <a:pt x="77" y="8"/>
                    <a:pt x="80" y="12"/>
                  </a:cubicBezTo>
                  <a:cubicBezTo>
                    <a:pt x="85" y="16"/>
                    <a:pt x="88" y="21"/>
                    <a:pt x="89" y="26"/>
                  </a:cubicBezTo>
                  <a:cubicBezTo>
                    <a:pt x="91" y="31"/>
                    <a:pt x="92" y="39"/>
                    <a:pt x="92" y="49"/>
                  </a:cubicBezTo>
                  <a:cubicBezTo>
                    <a:pt x="92" y="55"/>
                    <a:pt x="91" y="61"/>
                    <a:pt x="90" y="66"/>
                  </a:cubicBezTo>
                  <a:cubicBezTo>
                    <a:pt x="88" y="71"/>
                    <a:pt x="86" y="76"/>
                    <a:pt x="81" y="80"/>
                  </a:cubicBezTo>
                  <a:cubicBezTo>
                    <a:pt x="80" y="82"/>
                    <a:pt x="79" y="83"/>
                    <a:pt x="77" y="84"/>
                  </a:cubicBezTo>
                  <a:cubicBezTo>
                    <a:pt x="76" y="85"/>
                    <a:pt x="74" y="86"/>
                    <a:pt x="72" y="87"/>
                  </a:cubicBezTo>
                  <a:cubicBezTo>
                    <a:pt x="76" y="89"/>
                    <a:pt x="79" y="91"/>
                    <a:pt x="82" y="94"/>
                  </a:cubicBezTo>
                  <a:cubicBezTo>
                    <a:pt x="86" y="98"/>
                    <a:pt x="89" y="103"/>
                    <a:pt x="90" y="109"/>
                  </a:cubicBezTo>
                  <a:cubicBezTo>
                    <a:pt x="92" y="114"/>
                    <a:pt x="92" y="122"/>
                    <a:pt x="92" y="130"/>
                  </a:cubicBezTo>
                  <a:cubicBezTo>
                    <a:pt x="92" y="141"/>
                    <a:pt x="92" y="149"/>
                    <a:pt x="90" y="155"/>
                  </a:cubicBezTo>
                  <a:cubicBezTo>
                    <a:pt x="88" y="161"/>
                    <a:pt x="85" y="166"/>
                    <a:pt x="81" y="171"/>
                  </a:cubicBezTo>
                  <a:cubicBezTo>
                    <a:pt x="77" y="175"/>
                    <a:pt x="72" y="178"/>
                    <a:pt x="66" y="179"/>
                  </a:cubicBezTo>
                  <a:cubicBezTo>
                    <a:pt x="61" y="181"/>
                    <a:pt x="54" y="182"/>
                    <a:pt x="45" y="182"/>
                  </a:cubicBezTo>
                  <a:cubicBezTo>
                    <a:pt x="0" y="182"/>
                    <a:pt x="0" y="182"/>
                    <a:pt x="0" y="182"/>
                  </a:cubicBezTo>
                  <a:cubicBezTo>
                    <a:pt x="0" y="0"/>
                    <a:pt x="0" y="0"/>
                    <a:pt x="0" y="0"/>
                  </a:cubicBezTo>
                  <a:lnTo>
                    <a:pt x="45" y="0"/>
                  </a:lnTo>
                  <a:close/>
                  <a:moveTo>
                    <a:pt x="28" y="26"/>
                  </a:moveTo>
                  <a:cubicBezTo>
                    <a:pt x="28" y="75"/>
                    <a:pt x="28" y="75"/>
                    <a:pt x="28" y="75"/>
                  </a:cubicBezTo>
                  <a:cubicBezTo>
                    <a:pt x="43" y="75"/>
                    <a:pt x="43" y="75"/>
                    <a:pt x="43" y="75"/>
                  </a:cubicBezTo>
                  <a:cubicBezTo>
                    <a:pt x="50" y="75"/>
                    <a:pt x="55" y="73"/>
                    <a:pt x="59" y="70"/>
                  </a:cubicBezTo>
                  <a:cubicBezTo>
                    <a:pt x="62" y="66"/>
                    <a:pt x="63" y="59"/>
                    <a:pt x="63" y="51"/>
                  </a:cubicBezTo>
                  <a:cubicBezTo>
                    <a:pt x="63" y="42"/>
                    <a:pt x="62" y="35"/>
                    <a:pt x="59" y="32"/>
                  </a:cubicBezTo>
                  <a:cubicBezTo>
                    <a:pt x="55" y="28"/>
                    <a:pt x="50" y="26"/>
                    <a:pt x="43" y="26"/>
                  </a:cubicBezTo>
                  <a:lnTo>
                    <a:pt x="28" y="26"/>
                  </a:lnTo>
                  <a:close/>
                  <a:moveTo>
                    <a:pt x="28" y="100"/>
                  </a:moveTo>
                  <a:cubicBezTo>
                    <a:pt x="28" y="156"/>
                    <a:pt x="28" y="156"/>
                    <a:pt x="28" y="156"/>
                  </a:cubicBezTo>
                  <a:cubicBezTo>
                    <a:pt x="42" y="156"/>
                    <a:pt x="42" y="156"/>
                    <a:pt x="42" y="156"/>
                  </a:cubicBezTo>
                  <a:cubicBezTo>
                    <a:pt x="50" y="156"/>
                    <a:pt x="55" y="154"/>
                    <a:pt x="59" y="150"/>
                  </a:cubicBezTo>
                  <a:cubicBezTo>
                    <a:pt x="62" y="146"/>
                    <a:pt x="64" y="139"/>
                    <a:pt x="64" y="128"/>
                  </a:cubicBezTo>
                  <a:cubicBezTo>
                    <a:pt x="64" y="118"/>
                    <a:pt x="62" y="111"/>
                    <a:pt x="59" y="106"/>
                  </a:cubicBezTo>
                  <a:cubicBezTo>
                    <a:pt x="55" y="102"/>
                    <a:pt x="50" y="100"/>
                    <a:pt x="42" y="100"/>
                  </a:cubicBezTo>
                  <a:lnTo>
                    <a:pt x="28" y="100"/>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5" name="Freeform 19"/>
            <p:cNvSpPr>
              <a:spLocks/>
            </p:cNvSpPr>
            <p:nvPr userDrawn="1"/>
          </p:nvSpPr>
          <p:spPr bwMode="auto">
            <a:xfrm>
              <a:off x="4392" y="3560"/>
              <a:ext cx="140" cy="340"/>
            </a:xfrm>
            <a:custGeom>
              <a:avLst/>
              <a:gdLst>
                <a:gd name="T0" fmla="*/ 140 w 140"/>
                <a:gd name="T1" fmla="*/ 48 h 340"/>
                <a:gd name="T2" fmla="*/ 52 w 140"/>
                <a:gd name="T3" fmla="*/ 48 h 340"/>
                <a:gd name="T4" fmla="*/ 52 w 140"/>
                <a:gd name="T5" fmla="*/ 144 h 340"/>
                <a:gd name="T6" fmla="*/ 127 w 140"/>
                <a:gd name="T7" fmla="*/ 144 h 340"/>
                <a:gd name="T8" fmla="*/ 127 w 140"/>
                <a:gd name="T9" fmla="*/ 192 h 340"/>
                <a:gd name="T10" fmla="*/ 52 w 140"/>
                <a:gd name="T11" fmla="*/ 192 h 340"/>
                <a:gd name="T12" fmla="*/ 52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2" y="48"/>
                  </a:lnTo>
                  <a:lnTo>
                    <a:pt x="52" y="144"/>
                  </a:lnTo>
                  <a:lnTo>
                    <a:pt x="127" y="144"/>
                  </a:lnTo>
                  <a:lnTo>
                    <a:pt x="127" y="192"/>
                  </a:lnTo>
                  <a:lnTo>
                    <a:pt x="52" y="192"/>
                  </a:lnTo>
                  <a:lnTo>
                    <a:pt x="52" y="292"/>
                  </a:lnTo>
                  <a:lnTo>
                    <a:pt x="140" y="292"/>
                  </a:lnTo>
                  <a:lnTo>
                    <a:pt x="140" y="340"/>
                  </a:lnTo>
                  <a:lnTo>
                    <a:pt x="0" y="340"/>
                  </a:lnTo>
                  <a:lnTo>
                    <a:pt x="0" y="0"/>
                  </a:lnTo>
                  <a:lnTo>
                    <a:pt x="140" y="0"/>
                  </a:lnTo>
                  <a:lnTo>
                    <a:pt x="140"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6" name="Freeform 20"/>
            <p:cNvSpPr>
              <a:spLocks/>
            </p:cNvSpPr>
            <p:nvPr userDrawn="1"/>
          </p:nvSpPr>
          <p:spPr bwMode="auto">
            <a:xfrm>
              <a:off x="4615" y="3558"/>
              <a:ext cx="173" cy="346"/>
            </a:xfrm>
            <a:custGeom>
              <a:avLst/>
              <a:gdLst>
                <a:gd name="T0" fmla="*/ 47 w 94"/>
                <a:gd name="T1" fmla="*/ 0 h 185"/>
                <a:gd name="T2" fmla="*/ 80 w 94"/>
                <a:gd name="T3" fmla="*/ 11 h 185"/>
                <a:gd name="T4" fmla="*/ 90 w 94"/>
                <a:gd name="T5" fmla="*/ 27 h 185"/>
                <a:gd name="T6" fmla="*/ 93 w 94"/>
                <a:gd name="T7" fmla="*/ 50 h 185"/>
                <a:gd name="T8" fmla="*/ 64 w 94"/>
                <a:gd name="T9" fmla="*/ 50 h 185"/>
                <a:gd name="T10" fmla="*/ 63 w 94"/>
                <a:gd name="T11" fmla="*/ 39 h 185"/>
                <a:gd name="T12" fmla="*/ 60 w 94"/>
                <a:gd name="T13" fmla="*/ 31 h 185"/>
                <a:gd name="T14" fmla="*/ 47 w 94"/>
                <a:gd name="T15" fmla="*/ 26 h 185"/>
                <a:gd name="T16" fmla="*/ 40 w 94"/>
                <a:gd name="T17" fmla="*/ 27 h 185"/>
                <a:gd name="T18" fmla="*/ 35 w 94"/>
                <a:gd name="T19" fmla="*/ 31 h 185"/>
                <a:gd name="T20" fmla="*/ 30 w 94"/>
                <a:gd name="T21" fmla="*/ 49 h 185"/>
                <a:gd name="T22" fmla="*/ 30 w 94"/>
                <a:gd name="T23" fmla="*/ 58 h 185"/>
                <a:gd name="T24" fmla="*/ 32 w 94"/>
                <a:gd name="T25" fmla="*/ 64 h 185"/>
                <a:gd name="T26" fmla="*/ 37 w 94"/>
                <a:gd name="T27" fmla="*/ 69 h 185"/>
                <a:gd name="T28" fmla="*/ 45 w 94"/>
                <a:gd name="T29" fmla="*/ 73 h 185"/>
                <a:gd name="T30" fmla="*/ 66 w 94"/>
                <a:gd name="T31" fmla="*/ 82 h 185"/>
                <a:gd name="T32" fmla="*/ 80 w 94"/>
                <a:gd name="T33" fmla="*/ 89 h 185"/>
                <a:gd name="T34" fmla="*/ 88 w 94"/>
                <a:gd name="T35" fmla="*/ 99 h 185"/>
                <a:gd name="T36" fmla="*/ 93 w 94"/>
                <a:gd name="T37" fmla="*/ 113 h 185"/>
                <a:gd name="T38" fmla="*/ 94 w 94"/>
                <a:gd name="T39" fmla="*/ 133 h 185"/>
                <a:gd name="T40" fmla="*/ 91 w 94"/>
                <a:gd name="T41" fmla="*/ 157 h 185"/>
                <a:gd name="T42" fmla="*/ 82 w 94"/>
                <a:gd name="T43" fmla="*/ 173 h 185"/>
                <a:gd name="T44" fmla="*/ 68 w 94"/>
                <a:gd name="T45" fmla="*/ 182 h 185"/>
                <a:gd name="T46" fmla="*/ 47 w 94"/>
                <a:gd name="T47" fmla="*/ 185 h 185"/>
                <a:gd name="T48" fmla="*/ 11 w 94"/>
                <a:gd name="T49" fmla="*/ 173 h 185"/>
                <a:gd name="T50" fmla="*/ 2 w 94"/>
                <a:gd name="T51" fmla="*/ 157 h 185"/>
                <a:gd name="T52" fmla="*/ 0 w 94"/>
                <a:gd name="T53" fmla="*/ 134 h 185"/>
                <a:gd name="T54" fmla="*/ 28 w 94"/>
                <a:gd name="T55" fmla="*/ 134 h 185"/>
                <a:gd name="T56" fmla="*/ 29 w 94"/>
                <a:gd name="T57" fmla="*/ 146 h 185"/>
                <a:gd name="T58" fmla="*/ 33 w 94"/>
                <a:gd name="T59" fmla="*/ 154 h 185"/>
                <a:gd name="T60" fmla="*/ 39 w 94"/>
                <a:gd name="T61" fmla="*/ 158 h 185"/>
                <a:gd name="T62" fmla="*/ 47 w 94"/>
                <a:gd name="T63" fmla="*/ 159 h 185"/>
                <a:gd name="T64" fmla="*/ 60 w 94"/>
                <a:gd name="T65" fmla="*/ 154 h 185"/>
                <a:gd name="T66" fmla="*/ 64 w 94"/>
                <a:gd name="T67" fmla="*/ 146 h 185"/>
                <a:gd name="T68" fmla="*/ 65 w 94"/>
                <a:gd name="T69" fmla="*/ 134 h 185"/>
                <a:gd name="T70" fmla="*/ 65 w 94"/>
                <a:gd name="T71" fmla="*/ 122 h 185"/>
                <a:gd name="T72" fmla="*/ 62 w 94"/>
                <a:gd name="T73" fmla="*/ 114 h 185"/>
                <a:gd name="T74" fmla="*/ 57 w 94"/>
                <a:gd name="T75" fmla="*/ 108 h 185"/>
                <a:gd name="T76" fmla="*/ 48 w 94"/>
                <a:gd name="T77" fmla="*/ 104 h 185"/>
                <a:gd name="T78" fmla="*/ 26 w 94"/>
                <a:gd name="T79" fmla="*/ 95 h 185"/>
                <a:gd name="T80" fmla="*/ 15 w 94"/>
                <a:gd name="T81" fmla="*/ 89 h 185"/>
                <a:gd name="T82" fmla="*/ 7 w 94"/>
                <a:gd name="T83" fmla="*/ 80 h 185"/>
                <a:gd name="T84" fmla="*/ 3 w 94"/>
                <a:gd name="T85" fmla="*/ 67 h 185"/>
                <a:gd name="T86" fmla="*/ 1 w 94"/>
                <a:gd name="T87" fmla="*/ 49 h 185"/>
                <a:gd name="T88" fmla="*/ 5 w 94"/>
                <a:gd name="T89" fmla="*/ 27 h 185"/>
                <a:gd name="T90" fmla="*/ 16 w 94"/>
                <a:gd name="T91" fmla="*/ 11 h 185"/>
                <a:gd name="T92" fmla="*/ 30 w 94"/>
                <a:gd name="T93" fmla="*/ 3 h 185"/>
                <a:gd name="T94" fmla="*/ 47 w 94"/>
                <a:gd name="T9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85">
                  <a:moveTo>
                    <a:pt x="47" y="0"/>
                  </a:moveTo>
                  <a:cubicBezTo>
                    <a:pt x="61" y="0"/>
                    <a:pt x="72" y="3"/>
                    <a:pt x="80" y="11"/>
                  </a:cubicBezTo>
                  <a:cubicBezTo>
                    <a:pt x="85" y="15"/>
                    <a:pt x="88" y="21"/>
                    <a:pt x="90" y="27"/>
                  </a:cubicBezTo>
                  <a:cubicBezTo>
                    <a:pt x="92" y="34"/>
                    <a:pt x="93" y="42"/>
                    <a:pt x="93" y="50"/>
                  </a:cubicBezTo>
                  <a:cubicBezTo>
                    <a:pt x="64" y="50"/>
                    <a:pt x="64" y="50"/>
                    <a:pt x="64" y="50"/>
                  </a:cubicBezTo>
                  <a:cubicBezTo>
                    <a:pt x="64" y="46"/>
                    <a:pt x="64" y="43"/>
                    <a:pt x="63" y="39"/>
                  </a:cubicBezTo>
                  <a:cubicBezTo>
                    <a:pt x="63" y="36"/>
                    <a:pt x="62" y="33"/>
                    <a:pt x="60" y="31"/>
                  </a:cubicBezTo>
                  <a:cubicBezTo>
                    <a:pt x="57" y="27"/>
                    <a:pt x="53" y="26"/>
                    <a:pt x="47" y="26"/>
                  </a:cubicBezTo>
                  <a:cubicBezTo>
                    <a:pt x="44" y="26"/>
                    <a:pt x="42" y="26"/>
                    <a:pt x="40" y="27"/>
                  </a:cubicBezTo>
                  <a:cubicBezTo>
                    <a:pt x="38" y="28"/>
                    <a:pt x="36" y="29"/>
                    <a:pt x="35" y="31"/>
                  </a:cubicBezTo>
                  <a:cubicBezTo>
                    <a:pt x="31" y="34"/>
                    <a:pt x="30" y="40"/>
                    <a:pt x="30" y="49"/>
                  </a:cubicBezTo>
                  <a:cubicBezTo>
                    <a:pt x="30" y="52"/>
                    <a:pt x="30" y="55"/>
                    <a:pt x="30" y="58"/>
                  </a:cubicBezTo>
                  <a:cubicBezTo>
                    <a:pt x="31" y="61"/>
                    <a:pt x="31" y="63"/>
                    <a:pt x="32" y="64"/>
                  </a:cubicBezTo>
                  <a:cubicBezTo>
                    <a:pt x="34" y="66"/>
                    <a:pt x="35" y="68"/>
                    <a:pt x="37" y="69"/>
                  </a:cubicBezTo>
                  <a:cubicBezTo>
                    <a:pt x="39" y="71"/>
                    <a:pt x="42" y="72"/>
                    <a:pt x="45" y="73"/>
                  </a:cubicBezTo>
                  <a:cubicBezTo>
                    <a:pt x="66" y="82"/>
                    <a:pt x="66" y="82"/>
                    <a:pt x="66" y="82"/>
                  </a:cubicBezTo>
                  <a:cubicBezTo>
                    <a:pt x="72" y="84"/>
                    <a:pt x="76" y="86"/>
                    <a:pt x="80" y="89"/>
                  </a:cubicBezTo>
                  <a:cubicBezTo>
                    <a:pt x="83" y="92"/>
                    <a:pt x="86" y="95"/>
                    <a:pt x="88" y="99"/>
                  </a:cubicBezTo>
                  <a:cubicBezTo>
                    <a:pt x="90" y="103"/>
                    <a:pt x="92" y="108"/>
                    <a:pt x="93" y="113"/>
                  </a:cubicBezTo>
                  <a:cubicBezTo>
                    <a:pt x="93" y="119"/>
                    <a:pt x="94" y="125"/>
                    <a:pt x="94" y="133"/>
                  </a:cubicBezTo>
                  <a:cubicBezTo>
                    <a:pt x="94" y="142"/>
                    <a:pt x="93" y="150"/>
                    <a:pt x="91" y="157"/>
                  </a:cubicBezTo>
                  <a:cubicBezTo>
                    <a:pt x="90" y="163"/>
                    <a:pt x="87" y="169"/>
                    <a:pt x="82" y="173"/>
                  </a:cubicBezTo>
                  <a:cubicBezTo>
                    <a:pt x="78" y="177"/>
                    <a:pt x="74" y="179"/>
                    <a:pt x="68" y="182"/>
                  </a:cubicBezTo>
                  <a:cubicBezTo>
                    <a:pt x="62" y="184"/>
                    <a:pt x="55" y="185"/>
                    <a:pt x="47" y="185"/>
                  </a:cubicBezTo>
                  <a:cubicBezTo>
                    <a:pt x="31" y="185"/>
                    <a:pt x="19" y="181"/>
                    <a:pt x="11" y="173"/>
                  </a:cubicBezTo>
                  <a:cubicBezTo>
                    <a:pt x="7" y="169"/>
                    <a:pt x="4" y="163"/>
                    <a:pt x="2" y="157"/>
                  </a:cubicBezTo>
                  <a:cubicBezTo>
                    <a:pt x="0" y="151"/>
                    <a:pt x="0" y="144"/>
                    <a:pt x="0" y="134"/>
                  </a:cubicBezTo>
                  <a:cubicBezTo>
                    <a:pt x="28" y="134"/>
                    <a:pt x="28" y="134"/>
                    <a:pt x="28" y="134"/>
                  </a:cubicBezTo>
                  <a:cubicBezTo>
                    <a:pt x="28" y="139"/>
                    <a:pt x="29" y="143"/>
                    <a:pt x="29" y="146"/>
                  </a:cubicBezTo>
                  <a:cubicBezTo>
                    <a:pt x="30" y="149"/>
                    <a:pt x="31" y="152"/>
                    <a:pt x="33" y="154"/>
                  </a:cubicBezTo>
                  <a:cubicBezTo>
                    <a:pt x="35" y="156"/>
                    <a:pt x="36" y="157"/>
                    <a:pt x="39" y="158"/>
                  </a:cubicBezTo>
                  <a:cubicBezTo>
                    <a:pt x="41" y="159"/>
                    <a:pt x="43" y="159"/>
                    <a:pt x="47" y="159"/>
                  </a:cubicBezTo>
                  <a:cubicBezTo>
                    <a:pt x="53" y="159"/>
                    <a:pt x="58" y="157"/>
                    <a:pt x="60" y="154"/>
                  </a:cubicBezTo>
                  <a:cubicBezTo>
                    <a:pt x="62" y="152"/>
                    <a:pt x="64" y="149"/>
                    <a:pt x="64" y="146"/>
                  </a:cubicBezTo>
                  <a:cubicBezTo>
                    <a:pt x="65" y="143"/>
                    <a:pt x="65" y="139"/>
                    <a:pt x="65" y="134"/>
                  </a:cubicBezTo>
                  <a:cubicBezTo>
                    <a:pt x="65" y="129"/>
                    <a:pt x="65" y="125"/>
                    <a:pt x="65" y="122"/>
                  </a:cubicBezTo>
                  <a:cubicBezTo>
                    <a:pt x="64" y="119"/>
                    <a:pt x="63" y="116"/>
                    <a:pt x="62" y="114"/>
                  </a:cubicBezTo>
                  <a:cubicBezTo>
                    <a:pt x="61" y="112"/>
                    <a:pt x="59" y="110"/>
                    <a:pt x="57" y="108"/>
                  </a:cubicBezTo>
                  <a:cubicBezTo>
                    <a:pt x="55" y="107"/>
                    <a:pt x="52" y="105"/>
                    <a:pt x="48" y="104"/>
                  </a:cubicBezTo>
                  <a:cubicBezTo>
                    <a:pt x="26" y="95"/>
                    <a:pt x="26" y="95"/>
                    <a:pt x="26" y="95"/>
                  </a:cubicBezTo>
                  <a:cubicBezTo>
                    <a:pt x="22" y="93"/>
                    <a:pt x="18" y="91"/>
                    <a:pt x="15" y="89"/>
                  </a:cubicBezTo>
                  <a:cubicBezTo>
                    <a:pt x="11" y="86"/>
                    <a:pt x="9" y="83"/>
                    <a:pt x="7" y="80"/>
                  </a:cubicBezTo>
                  <a:cubicBezTo>
                    <a:pt x="5" y="76"/>
                    <a:pt x="3" y="72"/>
                    <a:pt x="3" y="67"/>
                  </a:cubicBezTo>
                  <a:cubicBezTo>
                    <a:pt x="2" y="62"/>
                    <a:pt x="1" y="56"/>
                    <a:pt x="1" y="49"/>
                  </a:cubicBezTo>
                  <a:cubicBezTo>
                    <a:pt x="1" y="41"/>
                    <a:pt x="2" y="34"/>
                    <a:pt x="5" y="27"/>
                  </a:cubicBezTo>
                  <a:cubicBezTo>
                    <a:pt x="7" y="21"/>
                    <a:pt x="11" y="15"/>
                    <a:pt x="16" y="11"/>
                  </a:cubicBezTo>
                  <a:cubicBezTo>
                    <a:pt x="20" y="7"/>
                    <a:pt x="24" y="5"/>
                    <a:pt x="30" y="3"/>
                  </a:cubicBezTo>
                  <a:cubicBezTo>
                    <a:pt x="35" y="1"/>
                    <a:pt x="41" y="0"/>
                    <a:pt x="47" y="0"/>
                  </a:cubicBez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7" name="Freeform 21"/>
            <p:cNvSpPr>
              <a:spLocks/>
            </p:cNvSpPr>
            <p:nvPr userDrawn="1"/>
          </p:nvSpPr>
          <p:spPr bwMode="auto">
            <a:xfrm>
              <a:off x="4866" y="3560"/>
              <a:ext cx="164" cy="340"/>
            </a:xfrm>
            <a:custGeom>
              <a:avLst/>
              <a:gdLst>
                <a:gd name="T0" fmla="*/ 164 w 164"/>
                <a:gd name="T1" fmla="*/ 48 h 340"/>
                <a:gd name="T2" fmla="*/ 109 w 164"/>
                <a:gd name="T3" fmla="*/ 48 h 340"/>
                <a:gd name="T4" fmla="*/ 109 w 164"/>
                <a:gd name="T5" fmla="*/ 340 h 340"/>
                <a:gd name="T6" fmla="*/ 55 w 164"/>
                <a:gd name="T7" fmla="*/ 340 h 340"/>
                <a:gd name="T8" fmla="*/ 55 w 164"/>
                <a:gd name="T9" fmla="*/ 48 h 340"/>
                <a:gd name="T10" fmla="*/ 0 w 164"/>
                <a:gd name="T11" fmla="*/ 48 h 340"/>
                <a:gd name="T12" fmla="*/ 0 w 164"/>
                <a:gd name="T13" fmla="*/ 0 h 340"/>
                <a:gd name="T14" fmla="*/ 164 w 164"/>
                <a:gd name="T15" fmla="*/ 0 h 340"/>
                <a:gd name="T16" fmla="*/ 164 w 164"/>
                <a:gd name="T17"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40">
                  <a:moveTo>
                    <a:pt x="164" y="48"/>
                  </a:moveTo>
                  <a:lnTo>
                    <a:pt x="109" y="48"/>
                  </a:lnTo>
                  <a:lnTo>
                    <a:pt x="109" y="340"/>
                  </a:lnTo>
                  <a:lnTo>
                    <a:pt x="55" y="340"/>
                  </a:lnTo>
                  <a:lnTo>
                    <a:pt x="55" y="48"/>
                  </a:lnTo>
                  <a:lnTo>
                    <a:pt x="0" y="48"/>
                  </a:lnTo>
                  <a:lnTo>
                    <a:pt x="0" y="0"/>
                  </a:lnTo>
                  <a:lnTo>
                    <a:pt x="164" y="0"/>
                  </a:lnTo>
                  <a:lnTo>
                    <a:pt x="164"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8" name="Freeform 22"/>
            <p:cNvSpPr>
              <a:spLocks/>
            </p:cNvSpPr>
            <p:nvPr userDrawn="1"/>
          </p:nvSpPr>
          <p:spPr bwMode="auto">
            <a:xfrm>
              <a:off x="5236" y="3558"/>
              <a:ext cx="173" cy="346"/>
            </a:xfrm>
            <a:custGeom>
              <a:avLst/>
              <a:gdLst>
                <a:gd name="T0" fmla="*/ 47 w 94"/>
                <a:gd name="T1" fmla="*/ 0 h 185"/>
                <a:gd name="T2" fmla="*/ 80 w 94"/>
                <a:gd name="T3" fmla="*/ 11 h 185"/>
                <a:gd name="T4" fmla="*/ 90 w 94"/>
                <a:gd name="T5" fmla="*/ 27 h 185"/>
                <a:gd name="T6" fmla="*/ 93 w 94"/>
                <a:gd name="T7" fmla="*/ 50 h 185"/>
                <a:gd name="T8" fmla="*/ 64 w 94"/>
                <a:gd name="T9" fmla="*/ 50 h 185"/>
                <a:gd name="T10" fmla="*/ 63 w 94"/>
                <a:gd name="T11" fmla="*/ 39 h 185"/>
                <a:gd name="T12" fmla="*/ 60 w 94"/>
                <a:gd name="T13" fmla="*/ 31 h 185"/>
                <a:gd name="T14" fmla="*/ 47 w 94"/>
                <a:gd name="T15" fmla="*/ 26 h 185"/>
                <a:gd name="T16" fmla="*/ 40 w 94"/>
                <a:gd name="T17" fmla="*/ 27 h 185"/>
                <a:gd name="T18" fmla="*/ 35 w 94"/>
                <a:gd name="T19" fmla="*/ 31 h 185"/>
                <a:gd name="T20" fmla="*/ 30 w 94"/>
                <a:gd name="T21" fmla="*/ 49 h 185"/>
                <a:gd name="T22" fmla="*/ 30 w 94"/>
                <a:gd name="T23" fmla="*/ 58 h 185"/>
                <a:gd name="T24" fmla="*/ 32 w 94"/>
                <a:gd name="T25" fmla="*/ 64 h 185"/>
                <a:gd name="T26" fmla="*/ 37 w 94"/>
                <a:gd name="T27" fmla="*/ 69 h 185"/>
                <a:gd name="T28" fmla="*/ 45 w 94"/>
                <a:gd name="T29" fmla="*/ 73 h 185"/>
                <a:gd name="T30" fmla="*/ 66 w 94"/>
                <a:gd name="T31" fmla="*/ 82 h 185"/>
                <a:gd name="T32" fmla="*/ 80 w 94"/>
                <a:gd name="T33" fmla="*/ 89 h 185"/>
                <a:gd name="T34" fmla="*/ 88 w 94"/>
                <a:gd name="T35" fmla="*/ 99 h 185"/>
                <a:gd name="T36" fmla="*/ 93 w 94"/>
                <a:gd name="T37" fmla="*/ 113 h 185"/>
                <a:gd name="T38" fmla="*/ 94 w 94"/>
                <a:gd name="T39" fmla="*/ 133 h 185"/>
                <a:gd name="T40" fmla="*/ 91 w 94"/>
                <a:gd name="T41" fmla="*/ 157 h 185"/>
                <a:gd name="T42" fmla="*/ 82 w 94"/>
                <a:gd name="T43" fmla="*/ 173 h 185"/>
                <a:gd name="T44" fmla="*/ 68 w 94"/>
                <a:gd name="T45" fmla="*/ 182 h 185"/>
                <a:gd name="T46" fmla="*/ 47 w 94"/>
                <a:gd name="T47" fmla="*/ 185 h 185"/>
                <a:gd name="T48" fmla="*/ 11 w 94"/>
                <a:gd name="T49" fmla="*/ 173 h 185"/>
                <a:gd name="T50" fmla="*/ 2 w 94"/>
                <a:gd name="T51" fmla="*/ 157 h 185"/>
                <a:gd name="T52" fmla="*/ 0 w 94"/>
                <a:gd name="T53" fmla="*/ 134 h 185"/>
                <a:gd name="T54" fmla="*/ 28 w 94"/>
                <a:gd name="T55" fmla="*/ 134 h 185"/>
                <a:gd name="T56" fmla="*/ 29 w 94"/>
                <a:gd name="T57" fmla="*/ 146 h 185"/>
                <a:gd name="T58" fmla="*/ 33 w 94"/>
                <a:gd name="T59" fmla="*/ 154 h 185"/>
                <a:gd name="T60" fmla="*/ 39 w 94"/>
                <a:gd name="T61" fmla="*/ 158 h 185"/>
                <a:gd name="T62" fmla="*/ 47 w 94"/>
                <a:gd name="T63" fmla="*/ 159 h 185"/>
                <a:gd name="T64" fmla="*/ 60 w 94"/>
                <a:gd name="T65" fmla="*/ 154 h 185"/>
                <a:gd name="T66" fmla="*/ 64 w 94"/>
                <a:gd name="T67" fmla="*/ 146 h 185"/>
                <a:gd name="T68" fmla="*/ 65 w 94"/>
                <a:gd name="T69" fmla="*/ 134 h 185"/>
                <a:gd name="T70" fmla="*/ 65 w 94"/>
                <a:gd name="T71" fmla="*/ 122 h 185"/>
                <a:gd name="T72" fmla="*/ 62 w 94"/>
                <a:gd name="T73" fmla="*/ 114 h 185"/>
                <a:gd name="T74" fmla="*/ 57 w 94"/>
                <a:gd name="T75" fmla="*/ 108 h 185"/>
                <a:gd name="T76" fmla="*/ 48 w 94"/>
                <a:gd name="T77" fmla="*/ 104 h 185"/>
                <a:gd name="T78" fmla="*/ 26 w 94"/>
                <a:gd name="T79" fmla="*/ 95 h 185"/>
                <a:gd name="T80" fmla="*/ 15 w 94"/>
                <a:gd name="T81" fmla="*/ 89 h 185"/>
                <a:gd name="T82" fmla="*/ 7 w 94"/>
                <a:gd name="T83" fmla="*/ 80 h 185"/>
                <a:gd name="T84" fmla="*/ 3 w 94"/>
                <a:gd name="T85" fmla="*/ 67 h 185"/>
                <a:gd name="T86" fmla="*/ 1 w 94"/>
                <a:gd name="T87" fmla="*/ 49 h 185"/>
                <a:gd name="T88" fmla="*/ 5 w 94"/>
                <a:gd name="T89" fmla="*/ 27 h 185"/>
                <a:gd name="T90" fmla="*/ 16 w 94"/>
                <a:gd name="T91" fmla="*/ 11 h 185"/>
                <a:gd name="T92" fmla="*/ 30 w 94"/>
                <a:gd name="T93" fmla="*/ 3 h 185"/>
                <a:gd name="T94" fmla="*/ 47 w 94"/>
                <a:gd name="T9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85">
                  <a:moveTo>
                    <a:pt x="47" y="0"/>
                  </a:moveTo>
                  <a:cubicBezTo>
                    <a:pt x="61" y="0"/>
                    <a:pt x="72" y="3"/>
                    <a:pt x="80" y="11"/>
                  </a:cubicBezTo>
                  <a:cubicBezTo>
                    <a:pt x="85" y="15"/>
                    <a:pt x="88" y="21"/>
                    <a:pt x="90" y="27"/>
                  </a:cubicBezTo>
                  <a:cubicBezTo>
                    <a:pt x="92" y="34"/>
                    <a:pt x="93" y="42"/>
                    <a:pt x="93" y="50"/>
                  </a:cubicBezTo>
                  <a:cubicBezTo>
                    <a:pt x="64" y="50"/>
                    <a:pt x="64" y="50"/>
                    <a:pt x="64" y="50"/>
                  </a:cubicBezTo>
                  <a:cubicBezTo>
                    <a:pt x="64" y="46"/>
                    <a:pt x="64" y="43"/>
                    <a:pt x="63" y="39"/>
                  </a:cubicBezTo>
                  <a:cubicBezTo>
                    <a:pt x="63" y="36"/>
                    <a:pt x="62" y="33"/>
                    <a:pt x="60" y="31"/>
                  </a:cubicBezTo>
                  <a:cubicBezTo>
                    <a:pt x="57" y="27"/>
                    <a:pt x="53" y="26"/>
                    <a:pt x="47" y="26"/>
                  </a:cubicBezTo>
                  <a:cubicBezTo>
                    <a:pt x="44" y="26"/>
                    <a:pt x="42" y="26"/>
                    <a:pt x="40" y="27"/>
                  </a:cubicBezTo>
                  <a:cubicBezTo>
                    <a:pt x="38" y="28"/>
                    <a:pt x="36" y="29"/>
                    <a:pt x="35" y="31"/>
                  </a:cubicBezTo>
                  <a:cubicBezTo>
                    <a:pt x="31" y="34"/>
                    <a:pt x="30" y="40"/>
                    <a:pt x="30" y="49"/>
                  </a:cubicBezTo>
                  <a:cubicBezTo>
                    <a:pt x="30" y="52"/>
                    <a:pt x="30" y="55"/>
                    <a:pt x="30" y="58"/>
                  </a:cubicBezTo>
                  <a:cubicBezTo>
                    <a:pt x="31" y="61"/>
                    <a:pt x="31" y="63"/>
                    <a:pt x="32" y="64"/>
                  </a:cubicBezTo>
                  <a:cubicBezTo>
                    <a:pt x="34" y="66"/>
                    <a:pt x="35" y="68"/>
                    <a:pt x="37" y="69"/>
                  </a:cubicBezTo>
                  <a:cubicBezTo>
                    <a:pt x="39" y="71"/>
                    <a:pt x="42" y="72"/>
                    <a:pt x="45" y="73"/>
                  </a:cubicBezTo>
                  <a:cubicBezTo>
                    <a:pt x="66" y="82"/>
                    <a:pt x="66" y="82"/>
                    <a:pt x="66" y="82"/>
                  </a:cubicBezTo>
                  <a:cubicBezTo>
                    <a:pt x="72" y="84"/>
                    <a:pt x="76" y="86"/>
                    <a:pt x="80" y="89"/>
                  </a:cubicBezTo>
                  <a:cubicBezTo>
                    <a:pt x="83" y="92"/>
                    <a:pt x="86" y="95"/>
                    <a:pt x="88" y="99"/>
                  </a:cubicBezTo>
                  <a:cubicBezTo>
                    <a:pt x="90" y="103"/>
                    <a:pt x="92" y="108"/>
                    <a:pt x="93" y="113"/>
                  </a:cubicBezTo>
                  <a:cubicBezTo>
                    <a:pt x="93" y="119"/>
                    <a:pt x="94" y="125"/>
                    <a:pt x="94" y="133"/>
                  </a:cubicBezTo>
                  <a:cubicBezTo>
                    <a:pt x="94" y="142"/>
                    <a:pt x="93" y="150"/>
                    <a:pt x="91" y="157"/>
                  </a:cubicBezTo>
                  <a:cubicBezTo>
                    <a:pt x="90" y="163"/>
                    <a:pt x="87" y="169"/>
                    <a:pt x="82" y="173"/>
                  </a:cubicBezTo>
                  <a:cubicBezTo>
                    <a:pt x="78" y="177"/>
                    <a:pt x="74" y="179"/>
                    <a:pt x="68" y="182"/>
                  </a:cubicBezTo>
                  <a:cubicBezTo>
                    <a:pt x="62" y="184"/>
                    <a:pt x="55" y="185"/>
                    <a:pt x="47" y="185"/>
                  </a:cubicBezTo>
                  <a:cubicBezTo>
                    <a:pt x="31" y="185"/>
                    <a:pt x="19" y="181"/>
                    <a:pt x="11" y="173"/>
                  </a:cubicBezTo>
                  <a:cubicBezTo>
                    <a:pt x="7" y="169"/>
                    <a:pt x="4" y="163"/>
                    <a:pt x="2" y="157"/>
                  </a:cubicBezTo>
                  <a:cubicBezTo>
                    <a:pt x="0" y="151"/>
                    <a:pt x="0" y="144"/>
                    <a:pt x="0" y="134"/>
                  </a:cubicBezTo>
                  <a:cubicBezTo>
                    <a:pt x="28" y="134"/>
                    <a:pt x="28" y="134"/>
                    <a:pt x="28" y="134"/>
                  </a:cubicBezTo>
                  <a:cubicBezTo>
                    <a:pt x="28" y="139"/>
                    <a:pt x="29" y="143"/>
                    <a:pt x="29" y="146"/>
                  </a:cubicBezTo>
                  <a:cubicBezTo>
                    <a:pt x="30" y="149"/>
                    <a:pt x="31" y="152"/>
                    <a:pt x="33" y="154"/>
                  </a:cubicBezTo>
                  <a:cubicBezTo>
                    <a:pt x="35" y="156"/>
                    <a:pt x="36" y="157"/>
                    <a:pt x="39" y="158"/>
                  </a:cubicBezTo>
                  <a:cubicBezTo>
                    <a:pt x="41" y="159"/>
                    <a:pt x="43" y="159"/>
                    <a:pt x="47" y="159"/>
                  </a:cubicBezTo>
                  <a:cubicBezTo>
                    <a:pt x="53" y="159"/>
                    <a:pt x="58" y="157"/>
                    <a:pt x="60" y="154"/>
                  </a:cubicBezTo>
                  <a:cubicBezTo>
                    <a:pt x="62" y="152"/>
                    <a:pt x="64" y="149"/>
                    <a:pt x="64" y="146"/>
                  </a:cubicBezTo>
                  <a:cubicBezTo>
                    <a:pt x="65" y="143"/>
                    <a:pt x="65" y="139"/>
                    <a:pt x="65" y="134"/>
                  </a:cubicBezTo>
                  <a:cubicBezTo>
                    <a:pt x="65" y="129"/>
                    <a:pt x="65" y="125"/>
                    <a:pt x="65" y="122"/>
                  </a:cubicBezTo>
                  <a:cubicBezTo>
                    <a:pt x="64" y="119"/>
                    <a:pt x="63" y="116"/>
                    <a:pt x="62" y="114"/>
                  </a:cubicBezTo>
                  <a:cubicBezTo>
                    <a:pt x="61" y="112"/>
                    <a:pt x="59" y="110"/>
                    <a:pt x="57" y="108"/>
                  </a:cubicBezTo>
                  <a:cubicBezTo>
                    <a:pt x="55" y="107"/>
                    <a:pt x="52" y="105"/>
                    <a:pt x="48" y="104"/>
                  </a:cubicBezTo>
                  <a:cubicBezTo>
                    <a:pt x="26" y="95"/>
                    <a:pt x="26" y="95"/>
                    <a:pt x="26" y="95"/>
                  </a:cubicBezTo>
                  <a:cubicBezTo>
                    <a:pt x="22" y="93"/>
                    <a:pt x="18" y="91"/>
                    <a:pt x="15" y="89"/>
                  </a:cubicBezTo>
                  <a:cubicBezTo>
                    <a:pt x="11" y="86"/>
                    <a:pt x="9" y="83"/>
                    <a:pt x="7" y="80"/>
                  </a:cubicBezTo>
                  <a:cubicBezTo>
                    <a:pt x="5" y="76"/>
                    <a:pt x="3" y="72"/>
                    <a:pt x="3" y="67"/>
                  </a:cubicBezTo>
                  <a:cubicBezTo>
                    <a:pt x="2" y="62"/>
                    <a:pt x="1" y="56"/>
                    <a:pt x="1" y="49"/>
                  </a:cubicBezTo>
                  <a:cubicBezTo>
                    <a:pt x="1" y="41"/>
                    <a:pt x="2" y="34"/>
                    <a:pt x="5" y="27"/>
                  </a:cubicBezTo>
                  <a:cubicBezTo>
                    <a:pt x="7" y="21"/>
                    <a:pt x="11" y="15"/>
                    <a:pt x="16" y="11"/>
                  </a:cubicBezTo>
                  <a:cubicBezTo>
                    <a:pt x="20" y="7"/>
                    <a:pt x="24" y="5"/>
                    <a:pt x="30" y="3"/>
                  </a:cubicBezTo>
                  <a:cubicBezTo>
                    <a:pt x="35" y="1"/>
                    <a:pt x="41" y="0"/>
                    <a:pt x="47" y="0"/>
                  </a:cubicBez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9" name="Freeform 23"/>
            <p:cNvSpPr>
              <a:spLocks/>
            </p:cNvSpPr>
            <p:nvPr userDrawn="1"/>
          </p:nvSpPr>
          <p:spPr bwMode="auto">
            <a:xfrm>
              <a:off x="5500" y="3560"/>
              <a:ext cx="140" cy="340"/>
            </a:xfrm>
            <a:custGeom>
              <a:avLst/>
              <a:gdLst>
                <a:gd name="T0" fmla="*/ 140 w 140"/>
                <a:gd name="T1" fmla="*/ 48 h 340"/>
                <a:gd name="T2" fmla="*/ 53 w 140"/>
                <a:gd name="T3" fmla="*/ 48 h 340"/>
                <a:gd name="T4" fmla="*/ 53 w 140"/>
                <a:gd name="T5" fmla="*/ 144 h 340"/>
                <a:gd name="T6" fmla="*/ 129 w 140"/>
                <a:gd name="T7" fmla="*/ 144 h 340"/>
                <a:gd name="T8" fmla="*/ 129 w 140"/>
                <a:gd name="T9" fmla="*/ 192 h 340"/>
                <a:gd name="T10" fmla="*/ 53 w 140"/>
                <a:gd name="T11" fmla="*/ 192 h 340"/>
                <a:gd name="T12" fmla="*/ 53 w 140"/>
                <a:gd name="T13" fmla="*/ 292 h 340"/>
                <a:gd name="T14" fmla="*/ 140 w 140"/>
                <a:gd name="T15" fmla="*/ 292 h 340"/>
                <a:gd name="T16" fmla="*/ 140 w 140"/>
                <a:gd name="T17" fmla="*/ 340 h 340"/>
                <a:gd name="T18" fmla="*/ 0 w 140"/>
                <a:gd name="T19" fmla="*/ 340 h 340"/>
                <a:gd name="T20" fmla="*/ 0 w 140"/>
                <a:gd name="T21" fmla="*/ 0 h 340"/>
                <a:gd name="T22" fmla="*/ 140 w 140"/>
                <a:gd name="T23" fmla="*/ 0 h 340"/>
                <a:gd name="T24" fmla="*/ 140 w 140"/>
                <a:gd name="T25"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340">
                  <a:moveTo>
                    <a:pt x="140" y="48"/>
                  </a:moveTo>
                  <a:lnTo>
                    <a:pt x="53" y="48"/>
                  </a:lnTo>
                  <a:lnTo>
                    <a:pt x="53" y="144"/>
                  </a:lnTo>
                  <a:lnTo>
                    <a:pt x="129" y="144"/>
                  </a:lnTo>
                  <a:lnTo>
                    <a:pt x="129" y="192"/>
                  </a:lnTo>
                  <a:lnTo>
                    <a:pt x="53" y="192"/>
                  </a:lnTo>
                  <a:lnTo>
                    <a:pt x="53" y="292"/>
                  </a:lnTo>
                  <a:lnTo>
                    <a:pt x="140" y="292"/>
                  </a:lnTo>
                  <a:lnTo>
                    <a:pt x="140" y="340"/>
                  </a:lnTo>
                  <a:lnTo>
                    <a:pt x="0" y="340"/>
                  </a:lnTo>
                  <a:lnTo>
                    <a:pt x="0" y="0"/>
                  </a:lnTo>
                  <a:lnTo>
                    <a:pt x="140" y="0"/>
                  </a:lnTo>
                  <a:lnTo>
                    <a:pt x="140"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0" name="Freeform 24"/>
            <p:cNvSpPr>
              <a:spLocks/>
            </p:cNvSpPr>
            <p:nvPr userDrawn="1"/>
          </p:nvSpPr>
          <p:spPr bwMode="auto">
            <a:xfrm>
              <a:off x="5721" y="3556"/>
              <a:ext cx="175" cy="348"/>
            </a:xfrm>
            <a:custGeom>
              <a:avLst/>
              <a:gdLst>
                <a:gd name="T0" fmla="*/ 49 w 95"/>
                <a:gd name="T1" fmla="*/ 0 h 186"/>
                <a:gd name="T2" fmla="*/ 67 w 95"/>
                <a:gd name="T3" fmla="*/ 3 h 186"/>
                <a:gd name="T4" fmla="*/ 81 w 95"/>
                <a:gd name="T5" fmla="*/ 12 h 186"/>
                <a:gd name="T6" fmla="*/ 91 w 95"/>
                <a:gd name="T7" fmla="*/ 28 h 186"/>
                <a:gd name="T8" fmla="*/ 95 w 95"/>
                <a:gd name="T9" fmla="*/ 50 h 186"/>
                <a:gd name="T10" fmla="*/ 67 w 95"/>
                <a:gd name="T11" fmla="*/ 50 h 186"/>
                <a:gd name="T12" fmla="*/ 66 w 95"/>
                <a:gd name="T13" fmla="*/ 41 h 186"/>
                <a:gd name="T14" fmla="*/ 62 w 95"/>
                <a:gd name="T15" fmla="*/ 33 h 186"/>
                <a:gd name="T16" fmla="*/ 57 w 95"/>
                <a:gd name="T17" fmla="*/ 28 h 186"/>
                <a:gd name="T18" fmla="*/ 49 w 95"/>
                <a:gd name="T19" fmla="*/ 26 h 186"/>
                <a:gd name="T20" fmla="*/ 41 w 95"/>
                <a:gd name="T21" fmla="*/ 28 h 186"/>
                <a:gd name="T22" fmla="*/ 35 w 95"/>
                <a:gd name="T23" fmla="*/ 33 h 186"/>
                <a:gd name="T24" fmla="*/ 30 w 95"/>
                <a:gd name="T25" fmla="*/ 54 h 186"/>
                <a:gd name="T26" fmla="*/ 29 w 95"/>
                <a:gd name="T27" fmla="*/ 93 h 186"/>
                <a:gd name="T28" fmla="*/ 30 w 95"/>
                <a:gd name="T29" fmla="*/ 133 h 186"/>
                <a:gd name="T30" fmla="*/ 35 w 95"/>
                <a:gd name="T31" fmla="*/ 154 h 186"/>
                <a:gd name="T32" fmla="*/ 41 w 95"/>
                <a:gd name="T33" fmla="*/ 159 h 186"/>
                <a:gd name="T34" fmla="*/ 49 w 95"/>
                <a:gd name="T35" fmla="*/ 160 h 186"/>
                <a:gd name="T36" fmla="*/ 57 w 95"/>
                <a:gd name="T37" fmla="*/ 159 h 186"/>
                <a:gd name="T38" fmla="*/ 62 w 95"/>
                <a:gd name="T39" fmla="*/ 154 h 186"/>
                <a:gd name="T40" fmla="*/ 66 w 95"/>
                <a:gd name="T41" fmla="*/ 146 h 186"/>
                <a:gd name="T42" fmla="*/ 67 w 95"/>
                <a:gd name="T43" fmla="*/ 136 h 186"/>
                <a:gd name="T44" fmla="*/ 95 w 95"/>
                <a:gd name="T45" fmla="*/ 136 h 186"/>
                <a:gd name="T46" fmla="*/ 91 w 95"/>
                <a:gd name="T47" fmla="*/ 158 h 186"/>
                <a:gd name="T48" fmla="*/ 80 w 95"/>
                <a:gd name="T49" fmla="*/ 175 h 186"/>
                <a:gd name="T50" fmla="*/ 67 w 95"/>
                <a:gd name="T51" fmla="*/ 183 h 186"/>
                <a:gd name="T52" fmla="*/ 49 w 95"/>
                <a:gd name="T53" fmla="*/ 186 h 186"/>
                <a:gd name="T54" fmla="*/ 28 w 95"/>
                <a:gd name="T55" fmla="*/ 182 h 186"/>
                <a:gd name="T56" fmla="*/ 14 w 95"/>
                <a:gd name="T57" fmla="*/ 171 h 186"/>
                <a:gd name="T58" fmla="*/ 6 w 95"/>
                <a:gd name="T59" fmla="*/ 159 h 186"/>
                <a:gd name="T60" fmla="*/ 2 w 95"/>
                <a:gd name="T61" fmla="*/ 143 h 186"/>
                <a:gd name="T62" fmla="*/ 1 w 95"/>
                <a:gd name="T63" fmla="*/ 121 h 186"/>
                <a:gd name="T64" fmla="*/ 0 w 95"/>
                <a:gd name="T65" fmla="*/ 93 h 186"/>
                <a:gd name="T66" fmla="*/ 1 w 95"/>
                <a:gd name="T67" fmla="*/ 65 h 186"/>
                <a:gd name="T68" fmla="*/ 2 w 95"/>
                <a:gd name="T69" fmla="*/ 44 h 186"/>
                <a:gd name="T70" fmla="*/ 6 w 95"/>
                <a:gd name="T71" fmla="*/ 28 h 186"/>
                <a:gd name="T72" fmla="*/ 14 w 95"/>
                <a:gd name="T73" fmla="*/ 16 h 186"/>
                <a:gd name="T74" fmla="*/ 28 w 95"/>
                <a:gd name="T75" fmla="*/ 5 h 186"/>
                <a:gd name="T76" fmla="*/ 49 w 95"/>
                <a:gd name="T7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186">
                  <a:moveTo>
                    <a:pt x="49" y="0"/>
                  </a:moveTo>
                  <a:cubicBezTo>
                    <a:pt x="56" y="0"/>
                    <a:pt x="62" y="1"/>
                    <a:pt x="67" y="3"/>
                  </a:cubicBezTo>
                  <a:cubicBezTo>
                    <a:pt x="72" y="5"/>
                    <a:pt x="77" y="8"/>
                    <a:pt x="81" y="12"/>
                  </a:cubicBezTo>
                  <a:cubicBezTo>
                    <a:pt x="85" y="16"/>
                    <a:pt x="89" y="22"/>
                    <a:pt x="91" y="28"/>
                  </a:cubicBezTo>
                  <a:cubicBezTo>
                    <a:pt x="94" y="35"/>
                    <a:pt x="95" y="42"/>
                    <a:pt x="95" y="50"/>
                  </a:cubicBezTo>
                  <a:cubicBezTo>
                    <a:pt x="67" y="50"/>
                    <a:pt x="67" y="50"/>
                    <a:pt x="67" y="50"/>
                  </a:cubicBezTo>
                  <a:cubicBezTo>
                    <a:pt x="67" y="47"/>
                    <a:pt x="66" y="44"/>
                    <a:pt x="66" y="41"/>
                  </a:cubicBezTo>
                  <a:cubicBezTo>
                    <a:pt x="65" y="38"/>
                    <a:pt x="64" y="35"/>
                    <a:pt x="62" y="33"/>
                  </a:cubicBezTo>
                  <a:cubicBezTo>
                    <a:pt x="61" y="31"/>
                    <a:pt x="59" y="29"/>
                    <a:pt x="57" y="28"/>
                  </a:cubicBezTo>
                  <a:cubicBezTo>
                    <a:pt x="55" y="27"/>
                    <a:pt x="52" y="26"/>
                    <a:pt x="49" y="26"/>
                  </a:cubicBezTo>
                  <a:cubicBezTo>
                    <a:pt x="45" y="26"/>
                    <a:pt x="43" y="27"/>
                    <a:pt x="41" y="28"/>
                  </a:cubicBezTo>
                  <a:cubicBezTo>
                    <a:pt x="38" y="29"/>
                    <a:pt x="37" y="31"/>
                    <a:pt x="35" y="33"/>
                  </a:cubicBezTo>
                  <a:cubicBezTo>
                    <a:pt x="32" y="37"/>
                    <a:pt x="31" y="44"/>
                    <a:pt x="30" y="54"/>
                  </a:cubicBezTo>
                  <a:cubicBezTo>
                    <a:pt x="29" y="63"/>
                    <a:pt x="29" y="77"/>
                    <a:pt x="29" y="93"/>
                  </a:cubicBezTo>
                  <a:cubicBezTo>
                    <a:pt x="29" y="110"/>
                    <a:pt x="29" y="123"/>
                    <a:pt x="30" y="133"/>
                  </a:cubicBezTo>
                  <a:cubicBezTo>
                    <a:pt x="31" y="142"/>
                    <a:pt x="32" y="149"/>
                    <a:pt x="35" y="154"/>
                  </a:cubicBezTo>
                  <a:cubicBezTo>
                    <a:pt x="37" y="156"/>
                    <a:pt x="38" y="157"/>
                    <a:pt x="41" y="159"/>
                  </a:cubicBezTo>
                  <a:cubicBezTo>
                    <a:pt x="43" y="160"/>
                    <a:pt x="45" y="160"/>
                    <a:pt x="49" y="160"/>
                  </a:cubicBezTo>
                  <a:cubicBezTo>
                    <a:pt x="52" y="160"/>
                    <a:pt x="55" y="160"/>
                    <a:pt x="57" y="159"/>
                  </a:cubicBezTo>
                  <a:cubicBezTo>
                    <a:pt x="59" y="157"/>
                    <a:pt x="61" y="156"/>
                    <a:pt x="62" y="154"/>
                  </a:cubicBezTo>
                  <a:cubicBezTo>
                    <a:pt x="64" y="151"/>
                    <a:pt x="65" y="149"/>
                    <a:pt x="66" y="146"/>
                  </a:cubicBezTo>
                  <a:cubicBezTo>
                    <a:pt x="66" y="143"/>
                    <a:pt x="67" y="139"/>
                    <a:pt x="67" y="136"/>
                  </a:cubicBezTo>
                  <a:cubicBezTo>
                    <a:pt x="95" y="136"/>
                    <a:pt x="95" y="136"/>
                    <a:pt x="95" y="136"/>
                  </a:cubicBezTo>
                  <a:cubicBezTo>
                    <a:pt x="95" y="144"/>
                    <a:pt x="94" y="152"/>
                    <a:pt x="91" y="158"/>
                  </a:cubicBezTo>
                  <a:cubicBezTo>
                    <a:pt x="88" y="165"/>
                    <a:pt x="85" y="171"/>
                    <a:pt x="80" y="175"/>
                  </a:cubicBezTo>
                  <a:cubicBezTo>
                    <a:pt x="76" y="179"/>
                    <a:pt x="72" y="182"/>
                    <a:pt x="67" y="183"/>
                  </a:cubicBezTo>
                  <a:cubicBezTo>
                    <a:pt x="62" y="185"/>
                    <a:pt x="56" y="186"/>
                    <a:pt x="49" y="186"/>
                  </a:cubicBezTo>
                  <a:cubicBezTo>
                    <a:pt x="40" y="186"/>
                    <a:pt x="33" y="185"/>
                    <a:pt x="28" y="182"/>
                  </a:cubicBezTo>
                  <a:cubicBezTo>
                    <a:pt x="22" y="179"/>
                    <a:pt x="17" y="175"/>
                    <a:pt x="14" y="171"/>
                  </a:cubicBezTo>
                  <a:cubicBezTo>
                    <a:pt x="11" y="167"/>
                    <a:pt x="8" y="163"/>
                    <a:pt x="6" y="159"/>
                  </a:cubicBezTo>
                  <a:cubicBezTo>
                    <a:pt x="5" y="154"/>
                    <a:pt x="3" y="149"/>
                    <a:pt x="2" y="143"/>
                  </a:cubicBezTo>
                  <a:cubicBezTo>
                    <a:pt x="2" y="137"/>
                    <a:pt x="1" y="130"/>
                    <a:pt x="1" y="121"/>
                  </a:cubicBezTo>
                  <a:cubicBezTo>
                    <a:pt x="0" y="113"/>
                    <a:pt x="0" y="104"/>
                    <a:pt x="0" y="93"/>
                  </a:cubicBezTo>
                  <a:cubicBezTo>
                    <a:pt x="0" y="82"/>
                    <a:pt x="0" y="73"/>
                    <a:pt x="1" y="65"/>
                  </a:cubicBezTo>
                  <a:cubicBezTo>
                    <a:pt x="1" y="57"/>
                    <a:pt x="2" y="50"/>
                    <a:pt x="2" y="44"/>
                  </a:cubicBezTo>
                  <a:cubicBezTo>
                    <a:pt x="3" y="38"/>
                    <a:pt x="5" y="32"/>
                    <a:pt x="6" y="28"/>
                  </a:cubicBezTo>
                  <a:cubicBezTo>
                    <a:pt x="8" y="23"/>
                    <a:pt x="11" y="19"/>
                    <a:pt x="14" y="16"/>
                  </a:cubicBezTo>
                  <a:cubicBezTo>
                    <a:pt x="17" y="11"/>
                    <a:pt x="22" y="8"/>
                    <a:pt x="28" y="5"/>
                  </a:cubicBezTo>
                  <a:cubicBezTo>
                    <a:pt x="33" y="2"/>
                    <a:pt x="40" y="0"/>
                    <a:pt x="49" y="0"/>
                  </a:cubicBez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1" name="Freeform 25"/>
            <p:cNvSpPr>
              <a:spLocks/>
            </p:cNvSpPr>
            <p:nvPr userDrawn="1"/>
          </p:nvSpPr>
          <p:spPr bwMode="auto">
            <a:xfrm>
              <a:off x="5984" y="3560"/>
              <a:ext cx="170" cy="344"/>
            </a:xfrm>
            <a:custGeom>
              <a:avLst/>
              <a:gdLst>
                <a:gd name="T0" fmla="*/ 92 w 92"/>
                <a:gd name="T1" fmla="*/ 137 h 184"/>
                <a:gd name="T2" fmla="*/ 80 w 92"/>
                <a:gd name="T3" fmla="*/ 171 h 184"/>
                <a:gd name="T4" fmla="*/ 46 w 92"/>
                <a:gd name="T5" fmla="*/ 184 h 184"/>
                <a:gd name="T6" fmla="*/ 12 w 92"/>
                <a:gd name="T7" fmla="*/ 171 h 184"/>
                <a:gd name="T8" fmla="*/ 0 w 92"/>
                <a:gd name="T9" fmla="*/ 137 h 184"/>
                <a:gd name="T10" fmla="*/ 0 w 92"/>
                <a:gd name="T11" fmla="*/ 0 h 184"/>
                <a:gd name="T12" fmla="*/ 28 w 92"/>
                <a:gd name="T13" fmla="*/ 0 h 184"/>
                <a:gd name="T14" fmla="*/ 28 w 92"/>
                <a:gd name="T15" fmla="*/ 136 h 184"/>
                <a:gd name="T16" fmla="*/ 33 w 92"/>
                <a:gd name="T17" fmla="*/ 153 h 184"/>
                <a:gd name="T18" fmla="*/ 46 w 92"/>
                <a:gd name="T19" fmla="*/ 158 h 184"/>
                <a:gd name="T20" fmla="*/ 59 w 92"/>
                <a:gd name="T21" fmla="*/ 153 h 184"/>
                <a:gd name="T22" fmla="*/ 64 w 92"/>
                <a:gd name="T23" fmla="*/ 136 h 184"/>
                <a:gd name="T24" fmla="*/ 64 w 92"/>
                <a:gd name="T25" fmla="*/ 0 h 184"/>
                <a:gd name="T26" fmla="*/ 92 w 92"/>
                <a:gd name="T27" fmla="*/ 0 h 184"/>
                <a:gd name="T28" fmla="*/ 92 w 92"/>
                <a:gd name="T2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84">
                  <a:moveTo>
                    <a:pt x="92" y="137"/>
                  </a:moveTo>
                  <a:cubicBezTo>
                    <a:pt x="92" y="151"/>
                    <a:pt x="88" y="162"/>
                    <a:pt x="80" y="171"/>
                  </a:cubicBezTo>
                  <a:cubicBezTo>
                    <a:pt x="71" y="180"/>
                    <a:pt x="60" y="184"/>
                    <a:pt x="46" y="184"/>
                  </a:cubicBezTo>
                  <a:cubicBezTo>
                    <a:pt x="32" y="184"/>
                    <a:pt x="21" y="180"/>
                    <a:pt x="12" y="171"/>
                  </a:cubicBezTo>
                  <a:cubicBezTo>
                    <a:pt x="4" y="162"/>
                    <a:pt x="0" y="151"/>
                    <a:pt x="0" y="137"/>
                  </a:cubicBezTo>
                  <a:cubicBezTo>
                    <a:pt x="0" y="0"/>
                    <a:pt x="0" y="0"/>
                    <a:pt x="0" y="0"/>
                  </a:cubicBezTo>
                  <a:cubicBezTo>
                    <a:pt x="28" y="0"/>
                    <a:pt x="28" y="0"/>
                    <a:pt x="28" y="0"/>
                  </a:cubicBezTo>
                  <a:cubicBezTo>
                    <a:pt x="28" y="136"/>
                    <a:pt x="28" y="136"/>
                    <a:pt x="28" y="136"/>
                  </a:cubicBezTo>
                  <a:cubicBezTo>
                    <a:pt x="28" y="144"/>
                    <a:pt x="30" y="150"/>
                    <a:pt x="33" y="153"/>
                  </a:cubicBezTo>
                  <a:cubicBezTo>
                    <a:pt x="36" y="157"/>
                    <a:pt x="40" y="158"/>
                    <a:pt x="46" y="158"/>
                  </a:cubicBezTo>
                  <a:cubicBezTo>
                    <a:pt x="52" y="158"/>
                    <a:pt x="56" y="157"/>
                    <a:pt x="59" y="153"/>
                  </a:cubicBezTo>
                  <a:cubicBezTo>
                    <a:pt x="62" y="150"/>
                    <a:pt x="64" y="144"/>
                    <a:pt x="64" y="136"/>
                  </a:cubicBezTo>
                  <a:cubicBezTo>
                    <a:pt x="64" y="0"/>
                    <a:pt x="64" y="0"/>
                    <a:pt x="64" y="0"/>
                  </a:cubicBezTo>
                  <a:cubicBezTo>
                    <a:pt x="92" y="0"/>
                    <a:pt x="92" y="0"/>
                    <a:pt x="92" y="0"/>
                  </a:cubicBezTo>
                  <a:lnTo>
                    <a:pt x="92" y="137"/>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2" name="Freeform 26"/>
            <p:cNvSpPr>
              <a:spLocks noEditPoints="1"/>
            </p:cNvSpPr>
            <p:nvPr userDrawn="1"/>
          </p:nvSpPr>
          <p:spPr bwMode="auto">
            <a:xfrm>
              <a:off x="6254" y="3560"/>
              <a:ext cx="180" cy="340"/>
            </a:xfrm>
            <a:custGeom>
              <a:avLst/>
              <a:gdLst>
                <a:gd name="T0" fmla="*/ 46 w 98"/>
                <a:gd name="T1" fmla="*/ 0 h 182"/>
                <a:gd name="T2" fmla="*/ 82 w 98"/>
                <a:gd name="T3" fmla="*/ 13 h 182"/>
                <a:gd name="T4" fmla="*/ 92 w 98"/>
                <a:gd name="T5" fmla="*/ 54 h 182"/>
                <a:gd name="T6" fmla="*/ 88 w 98"/>
                <a:gd name="T7" fmla="*/ 83 h 182"/>
                <a:gd name="T8" fmla="*/ 71 w 98"/>
                <a:gd name="T9" fmla="*/ 101 h 182"/>
                <a:gd name="T10" fmla="*/ 98 w 98"/>
                <a:gd name="T11" fmla="*/ 182 h 182"/>
                <a:gd name="T12" fmla="*/ 68 w 98"/>
                <a:gd name="T13" fmla="*/ 182 h 182"/>
                <a:gd name="T14" fmla="*/ 45 w 98"/>
                <a:gd name="T15" fmla="*/ 108 h 182"/>
                <a:gd name="T16" fmla="*/ 28 w 98"/>
                <a:gd name="T17" fmla="*/ 108 h 182"/>
                <a:gd name="T18" fmla="*/ 28 w 98"/>
                <a:gd name="T19" fmla="*/ 182 h 182"/>
                <a:gd name="T20" fmla="*/ 0 w 98"/>
                <a:gd name="T21" fmla="*/ 182 h 182"/>
                <a:gd name="T22" fmla="*/ 0 w 98"/>
                <a:gd name="T23" fmla="*/ 0 h 182"/>
                <a:gd name="T24" fmla="*/ 46 w 98"/>
                <a:gd name="T25" fmla="*/ 0 h 182"/>
                <a:gd name="T26" fmla="*/ 28 w 98"/>
                <a:gd name="T27" fmla="*/ 26 h 182"/>
                <a:gd name="T28" fmla="*/ 28 w 98"/>
                <a:gd name="T29" fmla="*/ 82 h 182"/>
                <a:gd name="T30" fmla="*/ 46 w 98"/>
                <a:gd name="T31" fmla="*/ 82 h 182"/>
                <a:gd name="T32" fmla="*/ 55 w 98"/>
                <a:gd name="T33" fmla="*/ 80 h 182"/>
                <a:gd name="T34" fmla="*/ 61 w 98"/>
                <a:gd name="T35" fmla="*/ 74 h 182"/>
                <a:gd name="T36" fmla="*/ 63 w 98"/>
                <a:gd name="T37" fmla="*/ 65 h 182"/>
                <a:gd name="T38" fmla="*/ 64 w 98"/>
                <a:gd name="T39" fmla="*/ 54 h 182"/>
                <a:gd name="T40" fmla="*/ 63 w 98"/>
                <a:gd name="T41" fmla="*/ 43 h 182"/>
                <a:gd name="T42" fmla="*/ 61 w 98"/>
                <a:gd name="T43" fmla="*/ 34 h 182"/>
                <a:gd name="T44" fmla="*/ 55 w 98"/>
                <a:gd name="T45" fmla="*/ 28 h 182"/>
                <a:gd name="T46" fmla="*/ 46 w 98"/>
                <a:gd name="T47" fmla="*/ 26 h 182"/>
                <a:gd name="T48" fmla="*/ 28 w 98"/>
                <a:gd name="T49"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82">
                  <a:moveTo>
                    <a:pt x="46" y="0"/>
                  </a:moveTo>
                  <a:cubicBezTo>
                    <a:pt x="62" y="0"/>
                    <a:pt x="74" y="4"/>
                    <a:pt x="82" y="13"/>
                  </a:cubicBezTo>
                  <a:cubicBezTo>
                    <a:pt x="89" y="21"/>
                    <a:pt x="92" y="35"/>
                    <a:pt x="92" y="54"/>
                  </a:cubicBezTo>
                  <a:cubicBezTo>
                    <a:pt x="92" y="65"/>
                    <a:pt x="91" y="75"/>
                    <a:pt x="88" y="83"/>
                  </a:cubicBezTo>
                  <a:cubicBezTo>
                    <a:pt x="85" y="91"/>
                    <a:pt x="79" y="97"/>
                    <a:pt x="71" y="101"/>
                  </a:cubicBezTo>
                  <a:cubicBezTo>
                    <a:pt x="98" y="182"/>
                    <a:pt x="98" y="182"/>
                    <a:pt x="98" y="182"/>
                  </a:cubicBezTo>
                  <a:cubicBezTo>
                    <a:pt x="68" y="182"/>
                    <a:pt x="68" y="182"/>
                    <a:pt x="68" y="182"/>
                  </a:cubicBezTo>
                  <a:cubicBezTo>
                    <a:pt x="45" y="108"/>
                    <a:pt x="45" y="108"/>
                    <a:pt x="45" y="108"/>
                  </a:cubicBezTo>
                  <a:cubicBezTo>
                    <a:pt x="28" y="108"/>
                    <a:pt x="28" y="108"/>
                    <a:pt x="28" y="108"/>
                  </a:cubicBezTo>
                  <a:cubicBezTo>
                    <a:pt x="28" y="182"/>
                    <a:pt x="28" y="182"/>
                    <a:pt x="28" y="182"/>
                  </a:cubicBezTo>
                  <a:cubicBezTo>
                    <a:pt x="0" y="182"/>
                    <a:pt x="0" y="182"/>
                    <a:pt x="0" y="182"/>
                  </a:cubicBezTo>
                  <a:cubicBezTo>
                    <a:pt x="0" y="0"/>
                    <a:pt x="0" y="0"/>
                    <a:pt x="0" y="0"/>
                  </a:cubicBezTo>
                  <a:lnTo>
                    <a:pt x="46" y="0"/>
                  </a:lnTo>
                  <a:close/>
                  <a:moveTo>
                    <a:pt x="28" y="26"/>
                  </a:moveTo>
                  <a:cubicBezTo>
                    <a:pt x="28" y="82"/>
                    <a:pt x="28" y="82"/>
                    <a:pt x="28" y="82"/>
                  </a:cubicBezTo>
                  <a:cubicBezTo>
                    <a:pt x="46" y="82"/>
                    <a:pt x="46" y="82"/>
                    <a:pt x="46" y="82"/>
                  </a:cubicBezTo>
                  <a:cubicBezTo>
                    <a:pt x="50" y="82"/>
                    <a:pt x="53" y="81"/>
                    <a:pt x="55" y="80"/>
                  </a:cubicBezTo>
                  <a:cubicBezTo>
                    <a:pt x="58" y="78"/>
                    <a:pt x="59" y="76"/>
                    <a:pt x="61" y="74"/>
                  </a:cubicBezTo>
                  <a:cubicBezTo>
                    <a:pt x="62" y="71"/>
                    <a:pt x="63" y="68"/>
                    <a:pt x="63" y="65"/>
                  </a:cubicBezTo>
                  <a:cubicBezTo>
                    <a:pt x="63" y="61"/>
                    <a:pt x="64" y="58"/>
                    <a:pt x="64" y="54"/>
                  </a:cubicBezTo>
                  <a:cubicBezTo>
                    <a:pt x="64" y="50"/>
                    <a:pt x="63" y="47"/>
                    <a:pt x="63" y="43"/>
                  </a:cubicBezTo>
                  <a:cubicBezTo>
                    <a:pt x="63" y="40"/>
                    <a:pt x="62" y="37"/>
                    <a:pt x="61" y="34"/>
                  </a:cubicBezTo>
                  <a:cubicBezTo>
                    <a:pt x="59" y="32"/>
                    <a:pt x="58" y="30"/>
                    <a:pt x="55" y="28"/>
                  </a:cubicBezTo>
                  <a:cubicBezTo>
                    <a:pt x="53" y="27"/>
                    <a:pt x="50" y="26"/>
                    <a:pt x="46" y="26"/>
                  </a:cubicBezTo>
                  <a:lnTo>
                    <a:pt x="28" y="26"/>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3" name="Rectangle 27"/>
            <p:cNvSpPr>
              <a:spLocks noChangeArrowheads="1"/>
            </p:cNvSpPr>
            <p:nvPr userDrawn="1"/>
          </p:nvSpPr>
          <p:spPr bwMode="auto">
            <a:xfrm>
              <a:off x="6523" y="3560"/>
              <a:ext cx="53" cy="340"/>
            </a:xfrm>
            <a:prstGeom prst="rect">
              <a:avLst/>
            </a:prstGeom>
            <a:solidFill>
              <a:srgbClr val="F90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4" name="Freeform 28"/>
            <p:cNvSpPr>
              <a:spLocks/>
            </p:cNvSpPr>
            <p:nvPr userDrawn="1"/>
          </p:nvSpPr>
          <p:spPr bwMode="auto">
            <a:xfrm>
              <a:off x="6661" y="3560"/>
              <a:ext cx="166" cy="340"/>
            </a:xfrm>
            <a:custGeom>
              <a:avLst/>
              <a:gdLst>
                <a:gd name="T0" fmla="*/ 166 w 166"/>
                <a:gd name="T1" fmla="*/ 48 h 340"/>
                <a:gd name="T2" fmla="*/ 109 w 166"/>
                <a:gd name="T3" fmla="*/ 48 h 340"/>
                <a:gd name="T4" fmla="*/ 109 w 166"/>
                <a:gd name="T5" fmla="*/ 340 h 340"/>
                <a:gd name="T6" fmla="*/ 55 w 166"/>
                <a:gd name="T7" fmla="*/ 340 h 340"/>
                <a:gd name="T8" fmla="*/ 55 w 166"/>
                <a:gd name="T9" fmla="*/ 48 h 340"/>
                <a:gd name="T10" fmla="*/ 0 w 166"/>
                <a:gd name="T11" fmla="*/ 48 h 340"/>
                <a:gd name="T12" fmla="*/ 0 w 166"/>
                <a:gd name="T13" fmla="*/ 0 h 340"/>
                <a:gd name="T14" fmla="*/ 166 w 166"/>
                <a:gd name="T15" fmla="*/ 0 h 340"/>
                <a:gd name="T16" fmla="*/ 166 w 166"/>
                <a:gd name="T17" fmla="*/ 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40">
                  <a:moveTo>
                    <a:pt x="166" y="48"/>
                  </a:moveTo>
                  <a:lnTo>
                    <a:pt x="109" y="48"/>
                  </a:lnTo>
                  <a:lnTo>
                    <a:pt x="109" y="340"/>
                  </a:lnTo>
                  <a:lnTo>
                    <a:pt x="55" y="340"/>
                  </a:lnTo>
                  <a:lnTo>
                    <a:pt x="55" y="48"/>
                  </a:lnTo>
                  <a:lnTo>
                    <a:pt x="0" y="48"/>
                  </a:lnTo>
                  <a:lnTo>
                    <a:pt x="0" y="0"/>
                  </a:lnTo>
                  <a:lnTo>
                    <a:pt x="166" y="0"/>
                  </a:lnTo>
                  <a:lnTo>
                    <a:pt x="166" y="48"/>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5" name="Freeform 29"/>
            <p:cNvSpPr>
              <a:spLocks/>
            </p:cNvSpPr>
            <p:nvPr userDrawn="1"/>
          </p:nvSpPr>
          <p:spPr bwMode="auto">
            <a:xfrm>
              <a:off x="6897" y="3560"/>
              <a:ext cx="184" cy="340"/>
            </a:xfrm>
            <a:custGeom>
              <a:avLst/>
              <a:gdLst>
                <a:gd name="T0" fmla="*/ 118 w 184"/>
                <a:gd name="T1" fmla="*/ 207 h 340"/>
                <a:gd name="T2" fmla="*/ 118 w 184"/>
                <a:gd name="T3" fmla="*/ 340 h 340"/>
                <a:gd name="T4" fmla="*/ 66 w 184"/>
                <a:gd name="T5" fmla="*/ 340 h 340"/>
                <a:gd name="T6" fmla="*/ 66 w 184"/>
                <a:gd name="T7" fmla="*/ 207 h 340"/>
                <a:gd name="T8" fmla="*/ 0 w 184"/>
                <a:gd name="T9" fmla="*/ 0 h 340"/>
                <a:gd name="T10" fmla="*/ 59 w 184"/>
                <a:gd name="T11" fmla="*/ 0 h 340"/>
                <a:gd name="T12" fmla="*/ 92 w 184"/>
                <a:gd name="T13" fmla="*/ 134 h 340"/>
                <a:gd name="T14" fmla="*/ 125 w 184"/>
                <a:gd name="T15" fmla="*/ 0 h 340"/>
                <a:gd name="T16" fmla="*/ 184 w 184"/>
                <a:gd name="T17" fmla="*/ 0 h 340"/>
                <a:gd name="T18" fmla="*/ 118 w 184"/>
                <a:gd name="T19"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340">
                  <a:moveTo>
                    <a:pt x="118" y="207"/>
                  </a:moveTo>
                  <a:lnTo>
                    <a:pt x="118" y="340"/>
                  </a:lnTo>
                  <a:lnTo>
                    <a:pt x="66" y="340"/>
                  </a:lnTo>
                  <a:lnTo>
                    <a:pt x="66" y="207"/>
                  </a:lnTo>
                  <a:lnTo>
                    <a:pt x="0" y="0"/>
                  </a:lnTo>
                  <a:lnTo>
                    <a:pt x="59" y="0"/>
                  </a:lnTo>
                  <a:lnTo>
                    <a:pt x="92" y="134"/>
                  </a:lnTo>
                  <a:lnTo>
                    <a:pt x="125" y="0"/>
                  </a:lnTo>
                  <a:lnTo>
                    <a:pt x="184" y="0"/>
                  </a:lnTo>
                  <a:lnTo>
                    <a:pt x="118" y="207"/>
                  </a:lnTo>
                  <a:close/>
                </a:path>
              </a:pathLst>
            </a:custGeom>
            <a:solidFill>
              <a:srgbClr val="F90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2671364672"/>
      </p:ext>
    </p:extLst>
  </p:cSld>
  <p:clrMapOvr>
    <a:masterClrMapping/>
  </p:clrMapOvr>
  <p:transition>
    <p:fade/>
  </p:transition>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FE16A-048E-4087-823D-DBDCC900E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FA9D3-535E-4051-B5E1-23D8E5AE4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4D832-356C-4526-93A0-92E9B70049E1}"/>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DAFF7284-1999-47A5-A9C1-D4405BE4F559}"/>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A1C5CC8-9514-49F6-BDEA-A5D3BE005F8A}"/>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84543423"/>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321E-F3F5-4B0F-86DC-F2E37DD81C77}"/>
              </a:ext>
            </a:extLst>
          </p:cNvPr>
          <p:cNvSpPr>
            <a:spLocks noGrp="1"/>
          </p:cNvSpPr>
          <p:nvPr>
            <p:ph type="title"/>
          </p:nvPr>
        </p:nvSpPr>
        <p:spPr>
          <a:xfrm>
            <a:off x="831850" y="1709744"/>
            <a:ext cx="10515600" cy="2852737"/>
          </a:xfrm>
        </p:spPr>
        <p:txBody>
          <a:bodyPr anchor="b"/>
          <a:lstStyle>
            <a:lvl1pPr>
              <a:defRPr sz="5994"/>
            </a:lvl1pPr>
          </a:lstStyle>
          <a:p>
            <a:r>
              <a:rPr lang="en-US"/>
              <a:t>Click to edit Master title style</a:t>
            </a:r>
          </a:p>
        </p:txBody>
      </p:sp>
      <p:sp>
        <p:nvSpPr>
          <p:cNvPr id="3" name="Text Placeholder 2">
            <a:extLst>
              <a:ext uri="{FF2B5EF4-FFF2-40B4-BE49-F238E27FC236}">
                <a16:creationId xmlns:a16="http://schemas.microsoft.com/office/drawing/2014/main" id="{84104AEF-91A1-4B1D-8783-25F422699FE8}"/>
              </a:ext>
            </a:extLst>
          </p:cNvPr>
          <p:cNvSpPr>
            <a:spLocks noGrp="1"/>
          </p:cNvSpPr>
          <p:nvPr>
            <p:ph type="body" idx="1"/>
          </p:nvPr>
        </p:nvSpPr>
        <p:spPr>
          <a:xfrm>
            <a:off x="831850" y="4589469"/>
            <a:ext cx="10515600" cy="1500187"/>
          </a:xfrm>
        </p:spPr>
        <p:txBody>
          <a:bodyPr/>
          <a:lstStyle>
            <a:lvl1pPr marL="0" indent="0">
              <a:buNone/>
              <a:defRPr sz="2397">
                <a:solidFill>
                  <a:schemeClr val="tx1">
                    <a:tint val="75000"/>
                  </a:schemeClr>
                </a:solidFill>
              </a:defRPr>
            </a:lvl1pPr>
            <a:lvl2pPr marL="456789" indent="0">
              <a:buNone/>
              <a:defRPr sz="1997">
                <a:solidFill>
                  <a:schemeClr val="tx1">
                    <a:tint val="75000"/>
                  </a:schemeClr>
                </a:solidFill>
              </a:defRPr>
            </a:lvl2pPr>
            <a:lvl3pPr marL="913578" indent="0">
              <a:buNone/>
              <a:defRPr sz="1797">
                <a:solidFill>
                  <a:schemeClr val="tx1">
                    <a:tint val="75000"/>
                  </a:schemeClr>
                </a:solidFill>
              </a:defRPr>
            </a:lvl3pPr>
            <a:lvl4pPr marL="1370367" indent="0">
              <a:buNone/>
              <a:defRPr sz="1600">
                <a:solidFill>
                  <a:schemeClr val="tx1">
                    <a:tint val="75000"/>
                  </a:schemeClr>
                </a:solidFill>
              </a:defRPr>
            </a:lvl4pPr>
            <a:lvl5pPr marL="1827155" indent="0">
              <a:buNone/>
              <a:defRPr sz="1600">
                <a:solidFill>
                  <a:schemeClr val="tx1">
                    <a:tint val="75000"/>
                  </a:schemeClr>
                </a:solidFill>
              </a:defRPr>
            </a:lvl5pPr>
            <a:lvl6pPr marL="2283943" indent="0">
              <a:buNone/>
              <a:defRPr sz="1600">
                <a:solidFill>
                  <a:schemeClr val="tx1">
                    <a:tint val="75000"/>
                  </a:schemeClr>
                </a:solidFill>
              </a:defRPr>
            </a:lvl6pPr>
            <a:lvl7pPr marL="2740732" indent="0">
              <a:buNone/>
              <a:defRPr sz="1600">
                <a:solidFill>
                  <a:schemeClr val="tx1">
                    <a:tint val="75000"/>
                  </a:schemeClr>
                </a:solidFill>
              </a:defRPr>
            </a:lvl7pPr>
            <a:lvl8pPr marL="3197520" indent="0">
              <a:buNone/>
              <a:defRPr sz="1600">
                <a:solidFill>
                  <a:schemeClr val="tx1">
                    <a:tint val="75000"/>
                  </a:schemeClr>
                </a:solidFill>
              </a:defRPr>
            </a:lvl8pPr>
            <a:lvl9pPr marL="36543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5A252-25A8-4B4D-B232-A6ED834E7112}"/>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F14C7E05-4A53-4D1E-A339-B2FE5C0CBE2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11BC98C-BBDE-4A21-87C8-99B148CA456F}"/>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21941025"/>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60B4-EEB8-495E-B10C-7E4C6F543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B0F6C-A57F-432D-AFE4-65F5926A7518}"/>
              </a:ext>
            </a:extLst>
          </p:cNvPr>
          <p:cNvSpPr>
            <a:spLocks noGrp="1"/>
          </p:cNvSpPr>
          <p:nvPr>
            <p:ph sz="half" idx="1"/>
          </p:nvPr>
        </p:nvSpPr>
        <p:spPr>
          <a:xfrm>
            <a:off x="83820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D02BE-DE70-412B-8239-F22B5F2F4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F36A5-B255-476A-A1A4-F34D11010697}"/>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30A08864-AA4D-434E-A691-D80B967945D4}"/>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5FACF7D-A6A2-4172-9FE7-80258A2C5FE2}"/>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243770446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BBC4-AAD0-45AD-B905-63205AEA48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D09B8B-5E48-4577-852B-FF28F4FC454C}"/>
              </a:ext>
            </a:extLst>
          </p:cNvPr>
          <p:cNvSpPr>
            <a:spLocks noGrp="1"/>
          </p:cNvSpPr>
          <p:nvPr>
            <p:ph type="body" idx="1"/>
          </p:nvPr>
        </p:nvSpPr>
        <p:spPr>
          <a:xfrm>
            <a:off x="839791" y="1681163"/>
            <a:ext cx="5157787" cy="823912"/>
          </a:xfrm>
        </p:spPr>
        <p:txBody>
          <a:bodyPr anchor="b"/>
          <a:lstStyle>
            <a:lvl1pPr marL="0" indent="0">
              <a:buNone/>
              <a:defRPr sz="2397" b="1"/>
            </a:lvl1pPr>
            <a:lvl2pPr marL="456789" indent="0">
              <a:buNone/>
              <a:defRPr sz="1997" b="1"/>
            </a:lvl2pPr>
            <a:lvl3pPr marL="913578" indent="0">
              <a:buNone/>
              <a:defRPr sz="1797" b="1"/>
            </a:lvl3pPr>
            <a:lvl4pPr marL="1370367" indent="0">
              <a:buNone/>
              <a:defRPr sz="1600" b="1"/>
            </a:lvl4pPr>
            <a:lvl5pPr marL="1827155"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9D302-3E42-4E47-8A01-C2F419456B78}"/>
              </a:ext>
            </a:extLst>
          </p:cNvPr>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FFE396-CB01-48EC-8DBA-F9713F19DDD3}"/>
              </a:ext>
            </a:extLst>
          </p:cNvPr>
          <p:cNvSpPr>
            <a:spLocks noGrp="1"/>
          </p:cNvSpPr>
          <p:nvPr>
            <p:ph type="body" sz="quarter" idx="3"/>
          </p:nvPr>
        </p:nvSpPr>
        <p:spPr>
          <a:xfrm>
            <a:off x="6172200" y="1681163"/>
            <a:ext cx="5183188" cy="823912"/>
          </a:xfrm>
        </p:spPr>
        <p:txBody>
          <a:bodyPr anchor="b"/>
          <a:lstStyle>
            <a:lvl1pPr marL="0" indent="0">
              <a:buNone/>
              <a:defRPr sz="2397" b="1"/>
            </a:lvl1pPr>
            <a:lvl2pPr marL="456789" indent="0">
              <a:buNone/>
              <a:defRPr sz="1997" b="1"/>
            </a:lvl2pPr>
            <a:lvl3pPr marL="913578" indent="0">
              <a:buNone/>
              <a:defRPr sz="1797" b="1"/>
            </a:lvl3pPr>
            <a:lvl4pPr marL="1370367" indent="0">
              <a:buNone/>
              <a:defRPr sz="1600" b="1"/>
            </a:lvl4pPr>
            <a:lvl5pPr marL="1827155"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D34C-81D9-45E6-B7C9-AC13B385F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351B36-5C08-414D-83B3-0A2885185BA4}"/>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8" name="Footer Placeholder 7" hidden="1">
            <a:extLst>
              <a:ext uri="{FF2B5EF4-FFF2-40B4-BE49-F238E27FC236}">
                <a16:creationId xmlns:a16="http://schemas.microsoft.com/office/drawing/2014/main" id="{270F843C-1271-4F8E-A733-EC6B4877C2FF}"/>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8354CF2-5BB0-4EDD-950E-87CDA9667F0C}"/>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08758356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D27E-7DB2-4DD1-9656-9AE2379FB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F28203-0593-4D0F-8D35-355461602EC4}"/>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4" name="Footer Placeholder 3" hidden="1">
            <a:extLst>
              <a:ext uri="{FF2B5EF4-FFF2-40B4-BE49-F238E27FC236}">
                <a16:creationId xmlns:a16="http://schemas.microsoft.com/office/drawing/2014/main" id="{19116D78-827A-44E1-82D0-566665A4655C}"/>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714B935-4BD7-4DF5-9F0F-CA1E76DF783A}"/>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370394161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4201171201"/>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grpSp>
        <p:nvGrpSpPr>
          <p:cNvPr id="5" name="Group 4">
            <a:extLst>
              <a:ext uri="{FF2B5EF4-FFF2-40B4-BE49-F238E27FC236}">
                <a16:creationId xmlns:a16="http://schemas.microsoft.com/office/drawing/2014/main" id="{FB32810A-059E-49A6-B20E-3E3874CBBEB2}"/>
              </a:ext>
            </a:extLst>
          </p:cNvPr>
          <p:cNvGrpSpPr/>
          <p:nvPr userDrawn="1"/>
        </p:nvGrpSpPr>
        <p:grpSpPr>
          <a:xfrm>
            <a:off x="11277600" y="6004560"/>
            <a:ext cx="435427" cy="552248"/>
            <a:chOff x="10593251" y="5930536"/>
            <a:chExt cx="676602" cy="858128"/>
          </a:xfrm>
        </p:grpSpPr>
        <p:pic>
          <p:nvPicPr>
            <p:cNvPr id="6" name="Picture 5">
              <a:extLst>
                <a:ext uri="{FF2B5EF4-FFF2-40B4-BE49-F238E27FC236}">
                  <a16:creationId xmlns:a16="http://schemas.microsoft.com/office/drawing/2014/main" id="{8AF9F422-ACE1-4773-AB1A-FB070EFED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7" name="Picture 6">
              <a:extLst>
                <a:ext uri="{FF2B5EF4-FFF2-40B4-BE49-F238E27FC236}">
                  <a16:creationId xmlns:a16="http://schemas.microsoft.com/office/drawing/2014/main" id="{DF670DEF-9558-4A12-B6F3-D1F1210F5C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Tree>
    <p:extLst>
      <p:ext uri="{BB962C8B-B14F-4D97-AF65-F5344CB8AC3E}">
        <p14:creationId xmlns:p14="http://schemas.microsoft.com/office/powerpoint/2010/main" val="3982560109"/>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grpSp>
        <p:nvGrpSpPr>
          <p:cNvPr id="5" name="Group 4">
            <a:extLst>
              <a:ext uri="{FF2B5EF4-FFF2-40B4-BE49-F238E27FC236}">
                <a16:creationId xmlns:a16="http://schemas.microsoft.com/office/drawing/2014/main" id="{FB32810A-059E-49A6-B20E-3E3874CBBEB2}"/>
              </a:ext>
            </a:extLst>
          </p:cNvPr>
          <p:cNvGrpSpPr/>
          <p:nvPr userDrawn="1"/>
        </p:nvGrpSpPr>
        <p:grpSpPr>
          <a:xfrm>
            <a:off x="11277600" y="6004560"/>
            <a:ext cx="435427" cy="552248"/>
            <a:chOff x="10593251" y="5930536"/>
            <a:chExt cx="676602" cy="858128"/>
          </a:xfrm>
        </p:grpSpPr>
        <p:pic>
          <p:nvPicPr>
            <p:cNvPr id="6" name="Picture 5">
              <a:extLst>
                <a:ext uri="{FF2B5EF4-FFF2-40B4-BE49-F238E27FC236}">
                  <a16:creationId xmlns:a16="http://schemas.microsoft.com/office/drawing/2014/main" id="{8AF9F422-ACE1-4773-AB1A-FB070EFED1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7" name="Picture 6">
              <a:extLst>
                <a:ext uri="{FF2B5EF4-FFF2-40B4-BE49-F238E27FC236}">
                  <a16:creationId xmlns:a16="http://schemas.microsoft.com/office/drawing/2014/main" id="{DF670DEF-9558-4A12-B6F3-D1F1210F5C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
        <p:nvSpPr>
          <p:cNvPr id="11" name="Picture Placeholder 10">
            <a:extLst>
              <a:ext uri="{FF2B5EF4-FFF2-40B4-BE49-F238E27FC236}">
                <a16:creationId xmlns:a16="http://schemas.microsoft.com/office/drawing/2014/main" id="{5A3DD855-9B3A-46C1-BBED-E571E87A939A}"/>
              </a:ext>
            </a:extLst>
          </p:cNvPr>
          <p:cNvSpPr>
            <a:spLocks noGrp="1"/>
          </p:cNvSpPr>
          <p:nvPr>
            <p:ph type="pic" sz="quarter" idx="13"/>
          </p:nvPr>
        </p:nvSpPr>
        <p:spPr>
          <a:xfrm>
            <a:off x="0" y="1715677"/>
            <a:ext cx="4920793" cy="5142322"/>
          </a:xfrm>
          <a:custGeom>
            <a:avLst/>
            <a:gdLst>
              <a:gd name="connsiteX0" fmla="*/ 1941922 w 4920793"/>
              <a:gd name="connsiteY0" fmla="*/ 0 h 5142322"/>
              <a:gd name="connsiteX1" fmla="*/ 4920793 w 4920793"/>
              <a:gd name="connsiteY1" fmla="*/ 2978871 h 5142322"/>
              <a:gd name="connsiteX2" fmla="*/ 4048302 w 4920793"/>
              <a:gd name="connsiteY2" fmla="*/ 5085251 h 5142322"/>
              <a:gd name="connsiteX3" fmla="*/ 3985508 w 4920793"/>
              <a:gd name="connsiteY3" fmla="*/ 5142322 h 5142322"/>
              <a:gd name="connsiteX4" fmla="*/ 0 w 4920793"/>
              <a:gd name="connsiteY4" fmla="*/ 5142322 h 5142322"/>
              <a:gd name="connsiteX5" fmla="*/ 0 w 4920793"/>
              <a:gd name="connsiteY5" fmla="*/ 723022 h 5142322"/>
              <a:gd name="connsiteX6" fmla="*/ 47084 w 4920793"/>
              <a:gd name="connsiteY6" fmla="*/ 680230 h 5142322"/>
              <a:gd name="connsiteX7" fmla="*/ 1941922 w 4920793"/>
              <a:gd name="connsiteY7" fmla="*/ 0 h 514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0793" h="5142322">
                <a:moveTo>
                  <a:pt x="1941922" y="0"/>
                </a:moveTo>
                <a:cubicBezTo>
                  <a:pt x="3587107" y="0"/>
                  <a:pt x="4920793" y="1333686"/>
                  <a:pt x="4920793" y="2978871"/>
                </a:cubicBezTo>
                <a:cubicBezTo>
                  <a:pt x="4920793" y="3801464"/>
                  <a:pt x="4587372" y="4546181"/>
                  <a:pt x="4048302" y="5085251"/>
                </a:cubicBezTo>
                <a:lnTo>
                  <a:pt x="3985508" y="5142322"/>
                </a:lnTo>
                <a:lnTo>
                  <a:pt x="0" y="5142322"/>
                </a:lnTo>
                <a:lnTo>
                  <a:pt x="0" y="723022"/>
                </a:lnTo>
                <a:lnTo>
                  <a:pt x="47084" y="680230"/>
                </a:lnTo>
                <a:cubicBezTo>
                  <a:pt x="562008" y="255276"/>
                  <a:pt x="1222154" y="0"/>
                  <a:pt x="1941922"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85057633"/>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C4B01-3548-4A98-821A-C749E92C71AC}"/>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3" name="Footer Placeholder 2" hidden="1">
            <a:extLst>
              <a:ext uri="{FF2B5EF4-FFF2-40B4-BE49-F238E27FC236}">
                <a16:creationId xmlns:a16="http://schemas.microsoft.com/office/drawing/2014/main" id="{ED5635CE-14F7-405D-A108-EBA664C49D7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F8DBD0-2D3F-49B1-B17A-6D05DBE25B14}"/>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
        <p:nvSpPr>
          <p:cNvPr id="8" name="Picture Placeholder 7">
            <a:extLst>
              <a:ext uri="{FF2B5EF4-FFF2-40B4-BE49-F238E27FC236}">
                <a16:creationId xmlns:a16="http://schemas.microsoft.com/office/drawing/2014/main" id="{D141D34E-A322-4731-8828-F733EE1805B4}"/>
              </a:ext>
            </a:extLst>
          </p:cNvPr>
          <p:cNvSpPr>
            <a:spLocks noGrp="1"/>
          </p:cNvSpPr>
          <p:nvPr>
            <p:ph type="pic" sz="quarter" idx="13"/>
          </p:nvPr>
        </p:nvSpPr>
        <p:spPr>
          <a:xfrm>
            <a:off x="5144407" y="7"/>
            <a:ext cx="7047597" cy="5637823"/>
          </a:xfrm>
          <a:custGeom>
            <a:avLst/>
            <a:gdLst>
              <a:gd name="connsiteX0" fmla="*/ 361172 w 7047597"/>
              <a:gd name="connsiteY0" fmla="*/ 0 h 5637823"/>
              <a:gd name="connsiteX1" fmla="*/ 7047597 w 7047597"/>
              <a:gd name="connsiteY1" fmla="*/ 0 h 5637823"/>
              <a:gd name="connsiteX2" fmla="*/ 7047597 w 7047597"/>
              <a:gd name="connsiteY2" fmla="*/ 3872038 h 5637823"/>
              <a:gd name="connsiteX3" fmla="*/ 6942488 w 7047597"/>
              <a:gd name="connsiteY3" fmla="*/ 4060581 h 5637823"/>
              <a:gd name="connsiteX4" fmla="*/ 4465949 w 7047597"/>
              <a:gd name="connsiteY4" fmla="*/ 4921209 h 5637823"/>
              <a:gd name="connsiteX5" fmla="*/ 0 w 7047597"/>
              <a:gd name="connsiteY5" fmla="*/ 1026760 h 5637823"/>
              <a:gd name="connsiteX6" fmla="*/ 300898 w 7047597"/>
              <a:gd name="connsiteY6" fmla="*/ 83195 h 563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7597" h="5637823">
                <a:moveTo>
                  <a:pt x="361172" y="0"/>
                </a:moveTo>
                <a:lnTo>
                  <a:pt x="7047597" y="0"/>
                </a:lnTo>
                <a:lnTo>
                  <a:pt x="7047597" y="3872038"/>
                </a:lnTo>
                <a:lnTo>
                  <a:pt x="6942488" y="4060581"/>
                </a:lnTo>
                <a:cubicBezTo>
                  <a:pt x="6128406" y="5414602"/>
                  <a:pt x="4951855" y="6353928"/>
                  <a:pt x="4465949" y="4921209"/>
                </a:cubicBezTo>
                <a:cubicBezTo>
                  <a:pt x="3688499" y="2628859"/>
                  <a:pt x="0" y="2861974"/>
                  <a:pt x="0" y="1026760"/>
                </a:cubicBezTo>
                <a:cubicBezTo>
                  <a:pt x="0" y="682657"/>
                  <a:pt x="111368" y="367514"/>
                  <a:pt x="300898" y="83195"/>
                </a:cubicBezTo>
                <a:close/>
              </a:path>
            </a:pathLst>
          </a:custGeom>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20F8CD9E-D9BB-464F-A2F5-6A229E525EF1}"/>
              </a:ext>
            </a:extLst>
          </p:cNvPr>
          <p:cNvGrpSpPr/>
          <p:nvPr userDrawn="1"/>
        </p:nvGrpSpPr>
        <p:grpSpPr>
          <a:xfrm>
            <a:off x="11277600" y="6004560"/>
            <a:ext cx="435427" cy="552248"/>
            <a:chOff x="10593251" y="5930536"/>
            <a:chExt cx="676602" cy="858128"/>
          </a:xfrm>
        </p:grpSpPr>
        <p:pic>
          <p:nvPicPr>
            <p:cNvPr id="7" name="Picture 6">
              <a:extLst>
                <a:ext uri="{FF2B5EF4-FFF2-40B4-BE49-F238E27FC236}">
                  <a16:creationId xmlns:a16="http://schemas.microsoft.com/office/drawing/2014/main" id="{824A80D4-88D2-433E-AA9F-8315FD3135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61" r="53049"/>
            <a:stretch/>
          </p:blipFill>
          <p:spPr>
            <a:xfrm>
              <a:off x="10593252" y="5930536"/>
              <a:ext cx="676601" cy="676601"/>
            </a:xfrm>
            <a:prstGeom prst="rect">
              <a:avLst/>
            </a:prstGeom>
          </p:spPr>
        </p:pic>
        <p:pic>
          <p:nvPicPr>
            <p:cNvPr id="9" name="Picture 8">
              <a:extLst>
                <a:ext uri="{FF2B5EF4-FFF2-40B4-BE49-F238E27FC236}">
                  <a16:creationId xmlns:a16="http://schemas.microsoft.com/office/drawing/2014/main" id="{ADDDEABD-D21D-435E-B9D2-DD9FE0B1DD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048" t="16652" r="3662" b="46507"/>
            <a:stretch/>
          </p:blipFill>
          <p:spPr>
            <a:xfrm>
              <a:off x="10593251" y="6539398"/>
              <a:ext cx="676601" cy="249266"/>
            </a:xfrm>
            <a:prstGeom prst="rect">
              <a:avLst/>
            </a:prstGeom>
          </p:spPr>
        </p:pic>
      </p:grpSp>
    </p:spTree>
    <p:extLst>
      <p:ext uri="{BB962C8B-B14F-4D97-AF65-F5344CB8AC3E}">
        <p14:creationId xmlns:p14="http://schemas.microsoft.com/office/powerpoint/2010/main" val="2074977343"/>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B60C-53BF-4F18-AA8E-3A779E0D3532}"/>
              </a:ext>
            </a:extLst>
          </p:cNvPr>
          <p:cNvSpPr>
            <a:spLocks noGrp="1"/>
          </p:cNvSpPr>
          <p:nvPr>
            <p:ph type="title"/>
          </p:nvPr>
        </p:nvSpPr>
        <p:spPr>
          <a:xfrm>
            <a:off x="839791" y="457200"/>
            <a:ext cx="3932237" cy="1600200"/>
          </a:xfrm>
        </p:spPr>
        <p:txBody>
          <a:bodyPr anchor="b"/>
          <a:lstStyle>
            <a:lvl1pPr>
              <a:defRPr sz="3197"/>
            </a:lvl1pPr>
          </a:lstStyle>
          <a:p>
            <a:r>
              <a:rPr lang="en-US"/>
              <a:t>Click to edit Master title style</a:t>
            </a:r>
          </a:p>
        </p:txBody>
      </p:sp>
      <p:sp>
        <p:nvSpPr>
          <p:cNvPr id="3" name="Content Placeholder 2">
            <a:extLst>
              <a:ext uri="{FF2B5EF4-FFF2-40B4-BE49-F238E27FC236}">
                <a16:creationId xmlns:a16="http://schemas.microsoft.com/office/drawing/2014/main" id="{89C3AEC6-6BA9-4038-BB2F-F9834410A816}"/>
              </a:ext>
            </a:extLst>
          </p:cNvPr>
          <p:cNvSpPr>
            <a:spLocks noGrp="1"/>
          </p:cNvSpPr>
          <p:nvPr>
            <p:ph idx="1"/>
          </p:nvPr>
        </p:nvSpPr>
        <p:spPr>
          <a:xfrm>
            <a:off x="5183188" y="987431"/>
            <a:ext cx="6172200" cy="4873625"/>
          </a:xfrm>
        </p:spPr>
        <p:txBody>
          <a:bodyPr/>
          <a:lstStyle>
            <a:lvl1pPr>
              <a:defRPr sz="3197"/>
            </a:lvl1pPr>
            <a:lvl2pPr>
              <a:defRPr sz="2797"/>
            </a:lvl2pPr>
            <a:lvl3pPr>
              <a:defRPr sz="2397"/>
            </a:lvl3pPr>
            <a:lvl4pPr>
              <a:defRPr sz="1997"/>
            </a:lvl4pPr>
            <a:lvl5pPr>
              <a:defRPr sz="1997"/>
            </a:lvl5pPr>
            <a:lvl6pPr>
              <a:defRPr sz="1997"/>
            </a:lvl6pPr>
            <a:lvl7pPr>
              <a:defRPr sz="1997"/>
            </a:lvl7pPr>
            <a:lvl8pPr>
              <a:defRPr sz="1997"/>
            </a:lvl8pPr>
            <a:lvl9pPr>
              <a:defRPr sz="19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B7C353-68E7-4330-9734-688F22591CAD}"/>
              </a:ext>
            </a:extLst>
          </p:cNvPr>
          <p:cNvSpPr>
            <a:spLocks noGrp="1"/>
          </p:cNvSpPr>
          <p:nvPr>
            <p:ph type="body" sz="half" idx="2"/>
          </p:nvPr>
        </p:nvSpPr>
        <p:spPr>
          <a:xfrm>
            <a:off x="839791" y="2057400"/>
            <a:ext cx="3932237" cy="3811588"/>
          </a:xfrm>
        </p:spPr>
        <p:txBody>
          <a:bodyPr/>
          <a:lstStyle>
            <a:lvl1pPr marL="0" indent="0">
              <a:buNone/>
              <a:defRPr sz="1600"/>
            </a:lvl1pPr>
            <a:lvl2pPr marL="456789" indent="0">
              <a:buNone/>
              <a:defRPr sz="1400"/>
            </a:lvl2pPr>
            <a:lvl3pPr marL="913578" indent="0">
              <a:buNone/>
              <a:defRPr sz="1200"/>
            </a:lvl3pPr>
            <a:lvl4pPr marL="1370367" indent="0">
              <a:buNone/>
              <a:defRPr sz="1000"/>
            </a:lvl4pPr>
            <a:lvl5pPr marL="1827155" indent="0">
              <a:buNone/>
              <a:defRPr sz="1000"/>
            </a:lvl5pPr>
            <a:lvl6pPr marL="2283943" indent="0">
              <a:buNone/>
              <a:defRPr sz="1000"/>
            </a:lvl6pPr>
            <a:lvl7pPr marL="2740732" indent="0">
              <a:buNone/>
              <a:defRPr sz="1000"/>
            </a:lvl7pPr>
            <a:lvl8pPr marL="3197520" indent="0">
              <a:buNone/>
              <a:defRPr sz="1000"/>
            </a:lvl8pPr>
            <a:lvl9pPr marL="36543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000C4-5984-4A59-972B-C9E0559737C7}"/>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B6C7F0F9-E8DD-44EE-A24E-F2324C33FAC1}"/>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AB2811-615E-4DC2-8BEE-EDDEF7B5FD69}"/>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24596166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ndard Title and Bullets">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p>
            <a:endParaRPr lang="en-US"/>
          </a:p>
        </p:txBody>
      </p:sp>
      <p:sp>
        <p:nvSpPr>
          <p:cNvPr id="5" name="Slide Title"/>
          <p:cNvSpPr>
            <a:spLocks noGrp="1"/>
          </p:cNvSpPr>
          <p:nvPr>
            <p:ph type="title"/>
          </p:nvPr>
        </p:nvSpPr>
        <p:spPr>
          <a:xfrm>
            <a:off x="583995" y="460552"/>
            <a:ext cx="11025242" cy="914400"/>
          </a:xfrm>
        </p:spPr>
        <p:txBody>
          <a:bodyPr/>
          <a:lstStyle>
            <a:lvl1pPr>
              <a:defRPr>
                <a:solidFill>
                  <a:schemeClr val="bg2"/>
                </a:solidFill>
              </a:defRPr>
            </a:lvl1pPr>
          </a:lstStyle>
          <a:p>
            <a:r>
              <a:rPr lang="en-US"/>
              <a:t>Click to edit Master title style</a:t>
            </a:r>
          </a:p>
        </p:txBody>
      </p:sp>
      <p:sp>
        <p:nvSpPr>
          <p:cNvPr id="6" name="Bullet text"/>
          <p:cNvSpPr>
            <a:spLocks noGrp="1" noChangeArrowheads="1"/>
          </p:cNvSpPr>
          <p:nvPr>
            <p:ph idx="1"/>
          </p:nvPr>
        </p:nvSpPr>
        <p:spPr bwMode="auto">
          <a:xfrm>
            <a:off x="583995" y="1534474"/>
            <a:ext cx="11025242" cy="47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2"/>
          </p:nvPr>
        </p:nvSpPr>
        <p:spPr>
          <a:xfrm>
            <a:off x="-2992023" y="6356351"/>
            <a:ext cx="2843954" cy="365125"/>
          </a:xfrm>
        </p:spPr>
        <p:txBody>
          <a:bodyPr/>
          <a:lstStyle/>
          <a:p>
            <a:fld id="{D68CF1B0-0B2B-4F9C-9E75-EA0AADB1F385}" type="datetimeFigureOut">
              <a:rPr lang="en-US" smtClean="0"/>
              <a:t>24-Jun-22</a:t>
            </a:fld>
            <a:endParaRPr lang="en-US"/>
          </a:p>
        </p:txBody>
      </p:sp>
    </p:spTree>
    <p:extLst>
      <p:ext uri="{BB962C8B-B14F-4D97-AF65-F5344CB8AC3E}">
        <p14:creationId xmlns:p14="http://schemas.microsoft.com/office/powerpoint/2010/main" val="4145505783"/>
      </p:ext>
    </p:extLst>
  </p:cSld>
  <p:clrMapOvr>
    <a:masterClrMapping/>
  </p:clrMapOvr>
  <p:transition>
    <p:fade/>
  </p:transition>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7C8-22A4-43F8-87D1-02F7B6F909B6}"/>
              </a:ext>
            </a:extLst>
          </p:cNvPr>
          <p:cNvSpPr>
            <a:spLocks noGrp="1"/>
          </p:cNvSpPr>
          <p:nvPr>
            <p:ph type="title"/>
          </p:nvPr>
        </p:nvSpPr>
        <p:spPr>
          <a:xfrm>
            <a:off x="839791" y="457200"/>
            <a:ext cx="3932237" cy="1600200"/>
          </a:xfrm>
        </p:spPr>
        <p:txBody>
          <a:bodyPr anchor="b"/>
          <a:lstStyle>
            <a:lvl1pPr>
              <a:defRPr sz="3197"/>
            </a:lvl1pPr>
          </a:lstStyle>
          <a:p>
            <a:r>
              <a:rPr lang="en-US"/>
              <a:t>Click to edit Master title style</a:t>
            </a:r>
          </a:p>
        </p:txBody>
      </p:sp>
      <p:sp>
        <p:nvSpPr>
          <p:cNvPr id="3" name="Picture Placeholder 2">
            <a:extLst>
              <a:ext uri="{FF2B5EF4-FFF2-40B4-BE49-F238E27FC236}">
                <a16:creationId xmlns:a16="http://schemas.microsoft.com/office/drawing/2014/main" id="{0BEB16A4-C0AD-42F8-8525-2101C21EBEED}"/>
              </a:ext>
            </a:extLst>
          </p:cNvPr>
          <p:cNvSpPr>
            <a:spLocks noGrp="1"/>
          </p:cNvSpPr>
          <p:nvPr>
            <p:ph type="pic" idx="1"/>
          </p:nvPr>
        </p:nvSpPr>
        <p:spPr>
          <a:xfrm>
            <a:off x="5183188" y="987431"/>
            <a:ext cx="6172200" cy="4873625"/>
          </a:xfrm>
        </p:spPr>
        <p:txBody>
          <a:bodyPr/>
          <a:lstStyle>
            <a:lvl1pPr marL="0" indent="0">
              <a:buNone/>
              <a:defRPr sz="3197"/>
            </a:lvl1pPr>
            <a:lvl2pPr marL="456789" indent="0">
              <a:buNone/>
              <a:defRPr sz="2797"/>
            </a:lvl2pPr>
            <a:lvl3pPr marL="913578" indent="0">
              <a:buNone/>
              <a:defRPr sz="2397"/>
            </a:lvl3pPr>
            <a:lvl4pPr marL="1370367" indent="0">
              <a:buNone/>
              <a:defRPr sz="1997"/>
            </a:lvl4pPr>
            <a:lvl5pPr marL="1827155" indent="0">
              <a:buNone/>
              <a:defRPr sz="1997"/>
            </a:lvl5pPr>
            <a:lvl6pPr marL="2283943" indent="0">
              <a:buNone/>
              <a:defRPr sz="1997"/>
            </a:lvl6pPr>
            <a:lvl7pPr marL="2740732" indent="0">
              <a:buNone/>
              <a:defRPr sz="1997"/>
            </a:lvl7pPr>
            <a:lvl8pPr marL="3197520" indent="0">
              <a:buNone/>
              <a:defRPr sz="1997"/>
            </a:lvl8pPr>
            <a:lvl9pPr marL="3654309" indent="0">
              <a:buNone/>
              <a:defRPr sz="1997"/>
            </a:lvl9pPr>
          </a:lstStyle>
          <a:p>
            <a:r>
              <a:rPr lang="en-US"/>
              <a:t>Click icon to add picture</a:t>
            </a:r>
          </a:p>
        </p:txBody>
      </p:sp>
      <p:sp>
        <p:nvSpPr>
          <p:cNvPr id="4" name="Text Placeholder 3">
            <a:extLst>
              <a:ext uri="{FF2B5EF4-FFF2-40B4-BE49-F238E27FC236}">
                <a16:creationId xmlns:a16="http://schemas.microsoft.com/office/drawing/2014/main" id="{63992FAB-4D7D-4DF2-A73D-D857E6D2EC5C}"/>
              </a:ext>
            </a:extLst>
          </p:cNvPr>
          <p:cNvSpPr>
            <a:spLocks noGrp="1"/>
          </p:cNvSpPr>
          <p:nvPr>
            <p:ph type="body" sz="half" idx="2"/>
          </p:nvPr>
        </p:nvSpPr>
        <p:spPr>
          <a:xfrm>
            <a:off x="839791" y="2057400"/>
            <a:ext cx="3932237" cy="3811588"/>
          </a:xfrm>
        </p:spPr>
        <p:txBody>
          <a:bodyPr/>
          <a:lstStyle>
            <a:lvl1pPr marL="0" indent="0">
              <a:buNone/>
              <a:defRPr sz="1600"/>
            </a:lvl1pPr>
            <a:lvl2pPr marL="456789" indent="0">
              <a:buNone/>
              <a:defRPr sz="1400"/>
            </a:lvl2pPr>
            <a:lvl3pPr marL="913578" indent="0">
              <a:buNone/>
              <a:defRPr sz="1200"/>
            </a:lvl3pPr>
            <a:lvl4pPr marL="1370367" indent="0">
              <a:buNone/>
              <a:defRPr sz="1000"/>
            </a:lvl4pPr>
            <a:lvl5pPr marL="1827155" indent="0">
              <a:buNone/>
              <a:defRPr sz="1000"/>
            </a:lvl5pPr>
            <a:lvl6pPr marL="2283943" indent="0">
              <a:buNone/>
              <a:defRPr sz="1000"/>
            </a:lvl6pPr>
            <a:lvl7pPr marL="2740732" indent="0">
              <a:buNone/>
              <a:defRPr sz="1000"/>
            </a:lvl7pPr>
            <a:lvl8pPr marL="3197520" indent="0">
              <a:buNone/>
              <a:defRPr sz="1000"/>
            </a:lvl8pPr>
            <a:lvl9pPr marL="36543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A3262-474E-4B0E-835C-C9D4DDF2275A}"/>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6" name="Footer Placeholder 5" hidden="1">
            <a:extLst>
              <a:ext uri="{FF2B5EF4-FFF2-40B4-BE49-F238E27FC236}">
                <a16:creationId xmlns:a16="http://schemas.microsoft.com/office/drawing/2014/main" id="{A3DC9C43-FDAA-474E-BFC1-5638DA247074}"/>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BB5F9B6-6ADC-43BD-A8C0-05F2DE42F94D}"/>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74419045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76B5-D3CF-4A29-A716-C193B4E8E1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56E15-706A-4DF9-992C-105013B14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184E8-7943-4F5D-B60B-D64251E0DC7F}"/>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DB699ABE-4132-4A5C-8A17-0447F0811AA3}"/>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CA7104-4884-4F08-A6AD-97E3AFEA39D7}"/>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412170330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406BF-274C-41DE-82C8-CA168006E2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E1CBC-4EDF-4649-AB02-36100A03A6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C16F6-F6D3-461E-93C4-E88F245445E1}"/>
              </a:ext>
            </a:extLst>
          </p:cNvPr>
          <p:cNvSpPr>
            <a:spLocks noGrp="1"/>
          </p:cNvSpPr>
          <p:nvPr>
            <p:ph type="dt" sz="half" idx="10"/>
          </p:nvPr>
        </p:nvSpPr>
        <p:spPr/>
        <p:txBody>
          <a:bodyPr/>
          <a:lstStyle/>
          <a:p>
            <a:pPr>
              <a:buClr>
                <a:srgbClr val="ED7D31"/>
              </a:buClr>
            </a:pPr>
            <a:fld id="{C3CEFC91-34B9-4EA6-8C3A-FAD49A92FB87}" type="datetimeFigureOut">
              <a:rPr lang="en-US" smtClean="0">
                <a:solidFill>
                  <a:prstClr val="black">
                    <a:tint val="75000"/>
                  </a:prstClr>
                </a:solidFill>
              </a:rPr>
              <a:pPr>
                <a:buClr>
                  <a:srgbClr val="ED7D31"/>
                </a:buClr>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E5F5CE04-C106-4608-9165-73D46294BCF5}"/>
              </a:ext>
            </a:extLst>
          </p:cNvPr>
          <p:cNvSpPr>
            <a:spLocks noGrp="1"/>
          </p:cNvSpPr>
          <p:nvPr>
            <p:ph type="ftr" sz="quarter" idx="11"/>
          </p:nvPr>
        </p:nvSpPr>
        <p:spPr/>
        <p:txBody>
          <a:bodyPr/>
          <a:lstStyle/>
          <a:p>
            <a:pPr>
              <a:buClr>
                <a:srgbClr val="ED7D31"/>
              </a:buCl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22B5F1-F0D8-4B0C-A202-199998B1A3BD}"/>
              </a:ext>
            </a:extLst>
          </p:cNvPr>
          <p:cNvSpPr>
            <a:spLocks noGrp="1"/>
          </p:cNvSpPr>
          <p:nvPr>
            <p:ph type="sldNum" sz="quarter" idx="12"/>
          </p:nvPr>
        </p:nvSpPr>
        <p:spPr/>
        <p:txBody>
          <a:bodyPr/>
          <a:lstStyle/>
          <a:p>
            <a:pPr>
              <a:buClr>
                <a:srgbClr val="ED7D31"/>
              </a:buClr>
            </a:pPr>
            <a:fld id="{9AA8EE75-0504-4629-B978-1E0C7B136B59}" type="slidenum">
              <a:rPr lang="en-US" smtClean="0">
                <a:solidFill>
                  <a:prstClr val="black">
                    <a:tint val="75000"/>
                  </a:prstClr>
                </a:solidFill>
              </a:rPr>
              <a:pPr>
                <a:buClr>
                  <a:srgbClr val="ED7D31"/>
                </a:buClr>
              </a:pPr>
              <a:t>‹#›</a:t>
            </a:fld>
            <a:endParaRPr lang="en-US">
              <a:solidFill>
                <a:prstClr val="black">
                  <a:tint val="75000"/>
                </a:prstClr>
              </a:solidFill>
            </a:endParaRPr>
          </a:p>
        </p:txBody>
      </p:sp>
    </p:spTree>
    <p:extLst>
      <p:ext uri="{BB962C8B-B14F-4D97-AF65-F5344CB8AC3E}">
        <p14:creationId xmlns:p14="http://schemas.microsoft.com/office/powerpoint/2010/main" val="153643125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4" y="1790"/>
            <a:ext cx="12191999" cy="6856213"/>
          </a:xfrm>
          <a:prstGeom prst="rect">
            <a:avLst/>
          </a:prstGeom>
        </p:spPr>
      </p:pic>
      <p:pic>
        <p:nvPicPr>
          <p:cNvPr id="3" name="Picture 2"/>
          <p:cNvPicPr>
            <a:picLocks noChangeAspect="1"/>
          </p:cNvPicPr>
          <p:nvPr userDrawn="1"/>
        </p:nvPicPr>
        <p:blipFill>
          <a:blip r:embed="rId3"/>
          <a:stretch>
            <a:fillRect/>
          </a:stretch>
        </p:blipFill>
        <p:spPr>
          <a:xfrm>
            <a:off x="1032749" y="739110"/>
            <a:ext cx="2769257" cy="468876"/>
          </a:xfrm>
          <a:prstGeom prst="rect">
            <a:avLst/>
          </a:prstGeom>
        </p:spPr>
      </p:pic>
      <p:sp>
        <p:nvSpPr>
          <p:cNvPr id="4" name="Footer Placeholder 3" hidden="1"/>
          <p:cNvSpPr>
            <a:spLocks noGrp="1"/>
          </p:cNvSpPr>
          <p:nvPr userDrawn="1">
            <p:ph type="ftr" sz="quarter" idx="11"/>
          </p:nvPr>
        </p:nvSpPr>
        <p:spPr/>
        <p:txBody>
          <a:bodyPr/>
          <a:lstStyle/>
          <a:p>
            <a:endParaRPr lang="en-US" dirty="0"/>
          </a:p>
        </p:txBody>
      </p:sp>
      <p:sp>
        <p:nvSpPr>
          <p:cNvPr id="13" name="Speaker name and date"/>
          <p:cNvSpPr>
            <a:spLocks noGrp="1"/>
          </p:cNvSpPr>
          <p:nvPr userDrawn="1">
            <p:ph type="subTitle" idx="1" hasCustomPrompt="1"/>
          </p:nvPr>
        </p:nvSpPr>
        <p:spPr>
          <a:xfrm>
            <a:off x="926902" y="4870701"/>
            <a:ext cx="5806501" cy="692595"/>
          </a:xfrm>
          <a:prstGeom prst="rect">
            <a:avLst/>
          </a:prstGeom>
        </p:spPr>
        <p:txBody>
          <a:bodyPr lIns="91440" tIns="45720" rIns="91440" bIns="45720" anchor="t" anchorCtr="0">
            <a:noAutofit/>
          </a:bodyPr>
          <a:lstStyle>
            <a:lvl1pPr marL="0" indent="0" algn="l">
              <a:lnSpc>
                <a:spcPts val="2665"/>
              </a:lnSpc>
              <a:spcBef>
                <a:spcPts val="0"/>
              </a:spcBef>
              <a:buNone/>
              <a:defRPr sz="1400" b="0" i="0">
                <a:solidFill>
                  <a:schemeClr val="tx1">
                    <a:lumMod val="75000"/>
                  </a:schemeClr>
                </a:solidFill>
                <a:latin typeface="Arial" panose="020B0604020202020204" pitchFamily="34" charset="0"/>
                <a:cs typeface="Arial" panose="020B0604020202020204" pitchFamily="34" charset="0"/>
              </a:defRPr>
            </a:lvl1pPr>
            <a:lvl2pPr marL="609178" indent="0" algn="ctr">
              <a:buNone/>
              <a:defRPr>
                <a:solidFill>
                  <a:schemeClr val="tx1">
                    <a:tint val="75000"/>
                  </a:schemeClr>
                </a:solidFill>
              </a:defRPr>
            </a:lvl2pPr>
            <a:lvl3pPr marL="1218366" indent="0" algn="ctr">
              <a:buNone/>
              <a:defRPr>
                <a:solidFill>
                  <a:schemeClr val="tx1">
                    <a:tint val="75000"/>
                  </a:schemeClr>
                </a:solidFill>
              </a:defRPr>
            </a:lvl3pPr>
            <a:lvl4pPr marL="1827549" indent="0" algn="ctr">
              <a:buNone/>
              <a:defRPr>
                <a:solidFill>
                  <a:schemeClr val="tx1">
                    <a:tint val="75000"/>
                  </a:schemeClr>
                </a:solidFill>
              </a:defRPr>
            </a:lvl4pPr>
            <a:lvl5pPr marL="2436736" indent="0" algn="ctr">
              <a:buNone/>
              <a:defRPr>
                <a:solidFill>
                  <a:schemeClr val="tx1">
                    <a:tint val="75000"/>
                  </a:schemeClr>
                </a:solidFill>
              </a:defRPr>
            </a:lvl5pPr>
            <a:lvl6pPr marL="3045914" indent="0" algn="ctr">
              <a:buNone/>
              <a:defRPr>
                <a:solidFill>
                  <a:schemeClr val="tx1">
                    <a:tint val="75000"/>
                  </a:schemeClr>
                </a:solidFill>
              </a:defRPr>
            </a:lvl6pPr>
            <a:lvl7pPr marL="3655102" indent="0" algn="ctr">
              <a:buNone/>
              <a:defRPr>
                <a:solidFill>
                  <a:schemeClr val="tx1">
                    <a:tint val="75000"/>
                  </a:schemeClr>
                </a:solidFill>
              </a:defRPr>
            </a:lvl7pPr>
            <a:lvl8pPr marL="4264284" indent="0" algn="ctr">
              <a:buNone/>
              <a:defRPr>
                <a:solidFill>
                  <a:schemeClr val="tx1">
                    <a:tint val="75000"/>
                  </a:schemeClr>
                </a:solidFill>
              </a:defRPr>
            </a:lvl8pPr>
            <a:lvl9pPr marL="4873471" indent="0" algn="ctr">
              <a:buNone/>
              <a:defRPr>
                <a:solidFill>
                  <a:schemeClr val="tx1">
                    <a:tint val="75000"/>
                  </a:schemeClr>
                </a:solidFill>
              </a:defRPr>
            </a:lvl9pPr>
          </a:lstStyle>
          <a:p>
            <a:r>
              <a:rPr lang="en-US" dirty="0"/>
              <a:t>Speaker Name  | Speaker Title</a:t>
            </a:r>
          </a:p>
          <a:p>
            <a:r>
              <a:rPr lang="en-US" dirty="0"/>
              <a:t>Date</a:t>
            </a:r>
          </a:p>
        </p:txBody>
      </p:sp>
      <p:sp>
        <p:nvSpPr>
          <p:cNvPr id="14" name="Sub-title"/>
          <p:cNvSpPr>
            <a:spLocks noGrp="1"/>
          </p:cNvSpPr>
          <p:nvPr userDrawn="1">
            <p:ph type="body" sz="quarter" idx="13" hasCustomPrompt="1"/>
          </p:nvPr>
        </p:nvSpPr>
        <p:spPr>
          <a:xfrm>
            <a:off x="917519" y="3429893"/>
            <a:ext cx="5806501" cy="565804"/>
          </a:xfrm>
          <a:prstGeom prst="rect">
            <a:avLst/>
          </a:prstGeom>
        </p:spPr>
        <p:txBody>
          <a:bodyPr lIns="91440" tIns="45720" rIns="91440" bIns="45720">
            <a:noAutofit/>
          </a:bodyPr>
          <a:lstStyle>
            <a:lvl1pPr marL="0" indent="0">
              <a:buFont typeface="Arial" panose="020B0604020202020204" pitchFamily="34" charset="0"/>
              <a:buNone/>
              <a:defRPr sz="2399" b="0" baseline="0">
                <a:solidFill>
                  <a:schemeClr val="tx1"/>
                </a:solidFill>
                <a:latin typeface="Arial" panose="020B0604020202020204" pitchFamily="34" charset="0"/>
                <a:cs typeface="Arial" panose="020B0604020202020204" pitchFamily="34" charset="0"/>
              </a:defRPr>
            </a:lvl1pPr>
            <a:lvl2pPr marL="541524" indent="0">
              <a:buNone/>
              <a:defRPr/>
            </a:lvl2pPr>
            <a:lvl3pPr marL="759394" indent="0">
              <a:buNone/>
              <a:defRPr/>
            </a:lvl3pPr>
            <a:lvl4pPr marL="918046" indent="0">
              <a:buNone/>
              <a:defRPr/>
            </a:lvl4pPr>
            <a:lvl5pPr marL="1068231" indent="0">
              <a:buNone/>
              <a:defRPr/>
            </a:lvl5pPr>
          </a:lstStyle>
          <a:p>
            <a:pPr lvl="0"/>
            <a:r>
              <a:rPr lang="en-GB" dirty="0"/>
              <a:t>Presentation Subtitle</a:t>
            </a:r>
          </a:p>
        </p:txBody>
      </p:sp>
      <p:sp>
        <p:nvSpPr>
          <p:cNvPr id="15" name="Title"/>
          <p:cNvSpPr>
            <a:spLocks noGrp="1"/>
          </p:cNvSpPr>
          <p:nvPr userDrawn="1">
            <p:ph type="body" sz="quarter" idx="14" hasCustomPrompt="1"/>
          </p:nvPr>
        </p:nvSpPr>
        <p:spPr>
          <a:xfrm>
            <a:off x="912829" y="2358682"/>
            <a:ext cx="5806501" cy="1071215"/>
          </a:xfrm>
          <a:prstGeom prst="rect">
            <a:avLst/>
          </a:prstGeom>
          <a:effectLst/>
        </p:spPr>
        <p:txBody>
          <a:bodyPr>
            <a:noAutofit/>
          </a:bodyPr>
          <a:lstStyle>
            <a:lvl1pPr marL="0" indent="0">
              <a:lnSpc>
                <a:spcPts val="3999"/>
              </a:lnSpc>
              <a:spcBef>
                <a:spcPts val="0"/>
              </a:spcBef>
              <a:buFontTx/>
              <a:buNone/>
              <a:defRPr sz="3399" b="1" cap="all" baseline="0">
                <a:solidFill>
                  <a:schemeClr val="tx1"/>
                </a:solidFill>
                <a:latin typeface="Arial" panose="020B0604020202020204" pitchFamily="34" charset="0"/>
                <a:cs typeface="Arial" panose="020B0604020202020204" pitchFamily="34" charset="0"/>
              </a:defRPr>
            </a:lvl1pPr>
          </a:lstStyle>
          <a:p>
            <a:pPr>
              <a:buClrTx/>
              <a:buSzTx/>
            </a:pPr>
            <a:r>
              <a:rPr lang="en-US" kern="0" dirty="0"/>
              <a:t>PRESENTATION TITLE</a:t>
            </a:r>
          </a:p>
        </p:txBody>
      </p:sp>
      <p:sp>
        <p:nvSpPr>
          <p:cNvPr id="2" name="Date Placeholder 1"/>
          <p:cNvSpPr>
            <a:spLocks noGrp="1"/>
          </p:cNvSpPr>
          <p:nvPr userDrawn="1">
            <p:ph type="dt" sz="half" idx="15"/>
          </p:nvPr>
        </p:nvSpPr>
        <p:spPr>
          <a:xfrm>
            <a:off x="-3048794" y="6356353"/>
            <a:ext cx="2843954" cy="365125"/>
          </a:xfrm>
        </p:spPr>
        <p:txBody>
          <a:bodyPr/>
          <a:lstStyle/>
          <a:p>
            <a:fld id="{603289AC-4C12-4E6D-B39B-A4756814FEEC}" type="datetimeFigureOut">
              <a:rPr lang="en-US" smtClean="0"/>
              <a:t>24-Jun-22</a:t>
            </a:fld>
            <a:endParaRPr lang="en-US"/>
          </a:p>
        </p:txBody>
      </p:sp>
    </p:spTree>
    <p:extLst>
      <p:ext uri="{BB962C8B-B14F-4D97-AF65-F5344CB8AC3E}">
        <p14:creationId xmlns:p14="http://schemas.microsoft.com/office/powerpoint/2010/main" val="3843474712"/>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p>
            <a:endParaRPr lang="en-US"/>
          </a:p>
        </p:txBody>
      </p:sp>
      <p:sp>
        <p:nvSpPr>
          <p:cNvPr id="5" name="Slide Title"/>
          <p:cNvSpPr>
            <a:spLocks noGrp="1"/>
          </p:cNvSpPr>
          <p:nvPr>
            <p:ph type="title"/>
          </p:nvPr>
        </p:nvSpPr>
        <p:spPr>
          <a:xfrm>
            <a:off x="583995" y="460552"/>
            <a:ext cx="11040486" cy="914400"/>
          </a:xfrm>
        </p:spPr>
        <p:txBody>
          <a:bodyPr/>
          <a:lstStyle>
            <a:lvl1pPr>
              <a:defRPr>
                <a:solidFill>
                  <a:schemeClr val="bg2"/>
                </a:solidFill>
              </a:defRPr>
            </a:lvl1pPr>
          </a:lstStyle>
          <a:p>
            <a:r>
              <a:rPr lang="en-US"/>
              <a:t>Click to edit Master title style</a:t>
            </a:r>
          </a:p>
        </p:txBody>
      </p:sp>
      <p:sp>
        <p:nvSpPr>
          <p:cNvPr id="6" name="Bullet text_left"/>
          <p:cNvSpPr>
            <a:spLocks noGrp="1"/>
          </p:cNvSpPr>
          <p:nvPr>
            <p:ph sz="half" idx="2"/>
          </p:nvPr>
        </p:nvSpPr>
        <p:spPr>
          <a:xfrm>
            <a:off x="583994" y="1525588"/>
            <a:ext cx="5121974" cy="4533380"/>
          </a:xfrm>
          <a:prstGeom prst="rect">
            <a:avLst/>
          </a:prstGeom>
        </p:spPr>
        <p:txBody>
          <a:bodyPr lIns="91440" tIns="45720" rIns="91440" bIns="45720">
            <a:noAutofit/>
          </a:bodyPr>
          <a:lstStyle>
            <a:lvl1pPr marL="228600" indent="-228600">
              <a:lnSpc>
                <a:spcPct val="95000"/>
              </a:lnSpc>
              <a:spcBef>
                <a:spcPts val="1000"/>
              </a:spcBef>
              <a:buClr>
                <a:schemeClr val="tx2"/>
              </a:buClr>
              <a:buSzPct val="85000"/>
              <a:buFont typeface="Arial" panose="020B0604020202020204" pitchFamily="34" charset="0"/>
              <a:buChar char="•"/>
              <a:defRPr sz="2400">
                <a:solidFill>
                  <a:schemeClr val="tx1"/>
                </a:solidFill>
              </a:defRPr>
            </a:lvl1pPr>
            <a:lvl2pPr marL="475488" indent="-228600">
              <a:lnSpc>
                <a:spcPct val="95000"/>
              </a:lnSpc>
              <a:spcBef>
                <a:spcPts val="800"/>
              </a:spcBef>
              <a:buClr>
                <a:schemeClr val="tx2"/>
              </a:buClr>
              <a:buFont typeface="Arial" panose="020B0604020202020204" pitchFamily="34" charset="0"/>
              <a:buChar char="•"/>
              <a:defRPr sz="2000">
                <a:solidFill>
                  <a:schemeClr val="tx1"/>
                </a:solidFill>
              </a:defRPr>
            </a:lvl2pPr>
            <a:lvl3pPr marL="704088" indent="-155448">
              <a:lnSpc>
                <a:spcPct val="95000"/>
              </a:lnSpc>
              <a:spcBef>
                <a:spcPts val="80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905256" indent="-155448">
              <a:lnSpc>
                <a:spcPct val="95000"/>
              </a:lnSpc>
              <a:spcBef>
                <a:spcPts val="8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Bullet text_left"/>
          <p:cNvSpPr>
            <a:spLocks noGrp="1"/>
          </p:cNvSpPr>
          <p:nvPr>
            <p:ph sz="half" idx="12"/>
          </p:nvPr>
        </p:nvSpPr>
        <p:spPr>
          <a:xfrm>
            <a:off x="6502506" y="1525588"/>
            <a:ext cx="5121974" cy="4533380"/>
          </a:xfrm>
          <a:prstGeom prst="rect">
            <a:avLst/>
          </a:prstGeom>
        </p:spPr>
        <p:txBody>
          <a:bodyPr lIns="91440" tIns="45720" rIns="91440" bIns="45720">
            <a:noAutofit/>
          </a:bodyPr>
          <a:lstStyle>
            <a:lvl1pPr marL="228600" indent="-228600">
              <a:lnSpc>
                <a:spcPct val="95000"/>
              </a:lnSpc>
              <a:spcBef>
                <a:spcPts val="1000"/>
              </a:spcBef>
              <a:buClr>
                <a:schemeClr val="tx2"/>
              </a:buClr>
              <a:buSzPct val="85000"/>
              <a:buFont typeface="Arial" panose="020B0604020202020204" pitchFamily="34" charset="0"/>
              <a:buChar char="•"/>
              <a:defRPr sz="2400">
                <a:solidFill>
                  <a:schemeClr val="tx1"/>
                </a:solidFill>
              </a:defRPr>
            </a:lvl1pPr>
            <a:lvl2pPr marL="475488" indent="-228600">
              <a:lnSpc>
                <a:spcPct val="95000"/>
              </a:lnSpc>
              <a:spcBef>
                <a:spcPts val="800"/>
              </a:spcBef>
              <a:buClr>
                <a:schemeClr val="tx2"/>
              </a:buClr>
              <a:buFont typeface="Arial" panose="020B0604020202020204" pitchFamily="34" charset="0"/>
              <a:buChar char="•"/>
              <a:defRPr sz="2000">
                <a:solidFill>
                  <a:schemeClr val="tx1"/>
                </a:solidFill>
              </a:defRPr>
            </a:lvl2pPr>
            <a:lvl3pPr marL="704088" indent="-155448">
              <a:lnSpc>
                <a:spcPct val="95000"/>
              </a:lnSpc>
              <a:spcBef>
                <a:spcPts val="80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905256" indent="-155448">
              <a:lnSpc>
                <a:spcPct val="95000"/>
              </a:lnSpc>
              <a:spcBef>
                <a:spcPts val="800"/>
              </a:spcBef>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3"/>
          </p:nvPr>
        </p:nvSpPr>
        <p:spPr>
          <a:xfrm>
            <a:off x="-2997409" y="6356351"/>
            <a:ext cx="2843954" cy="365125"/>
          </a:xfrm>
        </p:spPr>
        <p:txBody>
          <a:bodyPr/>
          <a:lstStyle/>
          <a:p>
            <a:fld id="{D68CF1B0-0B2B-4F9C-9E75-EA0AADB1F385}" type="datetimeFigureOut">
              <a:rPr lang="en-US" smtClean="0"/>
              <a:t>24-Jun-22</a:t>
            </a:fld>
            <a:endParaRPr lang="en-US"/>
          </a:p>
        </p:txBody>
      </p:sp>
    </p:spTree>
    <p:extLst>
      <p:ext uri="{BB962C8B-B14F-4D97-AF65-F5344CB8AC3E}">
        <p14:creationId xmlns:p14="http://schemas.microsoft.com/office/powerpoint/2010/main" val="3429251368"/>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p>
            <a:endParaRPr lang="en-US"/>
          </a:p>
        </p:txBody>
      </p:sp>
      <p:sp>
        <p:nvSpPr>
          <p:cNvPr id="5" name="Sub-title_column 3"/>
          <p:cNvSpPr>
            <a:spLocks noGrp="1"/>
          </p:cNvSpPr>
          <p:nvPr>
            <p:ph type="body" sz="quarter" idx="16"/>
          </p:nvPr>
        </p:nvSpPr>
        <p:spPr>
          <a:xfrm>
            <a:off x="8291162" y="1525707"/>
            <a:ext cx="3345988" cy="776499"/>
          </a:xfrm>
          <a:prstGeom prst="rect">
            <a:avLst/>
          </a:prstGeom>
        </p:spPr>
        <p:txBody>
          <a:bodyPr lIns="91440" tIns="45720" rIns="91440" bIns="45720" anchor="t" anchorCtr="0">
            <a:noAutofit/>
          </a:bodyPr>
          <a:lstStyle>
            <a:lvl1pPr marL="0" indent="0">
              <a:lnSpc>
                <a:spcPct val="85000"/>
              </a:lnSpc>
              <a:buNone/>
              <a:defRPr sz="2800">
                <a:solidFill>
                  <a:srgbClr val="4D4D4F"/>
                </a:solidFill>
              </a:defRPr>
            </a:lvl1pPr>
          </a:lstStyle>
          <a:p>
            <a:pPr lvl="0"/>
            <a:r>
              <a:rPr lang="en-US"/>
              <a:t>Click to edit Master text styles</a:t>
            </a:r>
          </a:p>
        </p:txBody>
      </p:sp>
      <p:sp>
        <p:nvSpPr>
          <p:cNvPr id="6" name="Sub-title_column 2"/>
          <p:cNvSpPr>
            <a:spLocks noGrp="1"/>
          </p:cNvSpPr>
          <p:nvPr>
            <p:ph type="body" sz="quarter" idx="14"/>
          </p:nvPr>
        </p:nvSpPr>
        <p:spPr>
          <a:xfrm>
            <a:off x="4439805" y="1525707"/>
            <a:ext cx="3374995" cy="776499"/>
          </a:xfrm>
          <a:prstGeom prst="rect">
            <a:avLst/>
          </a:prstGeom>
        </p:spPr>
        <p:txBody>
          <a:bodyPr lIns="91440" tIns="45720" rIns="91440" bIns="45720" anchor="t" anchorCtr="0">
            <a:noAutofit/>
          </a:bodyPr>
          <a:lstStyle>
            <a:lvl1pPr marL="0" indent="0">
              <a:lnSpc>
                <a:spcPct val="85000"/>
              </a:lnSpc>
              <a:buNone/>
              <a:defRPr sz="2800">
                <a:solidFill>
                  <a:srgbClr val="4D4D4F"/>
                </a:solidFill>
              </a:defRPr>
            </a:lvl1pPr>
          </a:lstStyle>
          <a:p>
            <a:pPr lvl="0"/>
            <a:r>
              <a:rPr lang="en-US"/>
              <a:t>Click to edit Master text styles</a:t>
            </a:r>
          </a:p>
        </p:txBody>
      </p:sp>
      <p:sp>
        <p:nvSpPr>
          <p:cNvPr id="7" name="Sub-title_column 1"/>
          <p:cNvSpPr>
            <a:spLocks noGrp="1"/>
          </p:cNvSpPr>
          <p:nvPr>
            <p:ph type="body" sz="quarter" idx="12"/>
          </p:nvPr>
        </p:nvSpPr>
        <p:spPr>
          <a:xfrm>
            <a:off x="584889" y="1525707"/>
            <a:ext cx="3402898" cy="776499"/>
          </a:xfrm>
          <a:prstGeom prst="rect">
            <a:avLst/>
          </a:prstGeom>
        </p:spPr>
        <p:txBody>
          <a:bodyPr lIns="91440" tIns="45720" rIns="91440" bIns="45720" anchor="t" anchorCtr="0">
            <a:noAutofit/>
          </a:bodyPr>
          <a:lstStyle>
            <a:lvl1pPr marL="0" indent="0">
              <a:lnSpc>
                <a:spcPct val="85000"/>
              </a:lnSpc>
              <a:buNone/>
              <a:defRPr sz="2800">
                <a:solidFill>
                  <a:srgbClr val="4D4D4F"/>
                </a:solidFill>
              </a:defRPr>
            </a:lvl1pPr>
          </a:lstStyle>
          <a:p>
            <a:pPr lvl="0"/>
            <a:r>
              <a:rPr lang="en-US"/>
              <a:t>Click to edit Master text styles</a:t>
            </a:r>
          </a:p>
        </p:txBody>
      </p:sp>
      <p:sp>
        <p:nvSpPr>
          <p:cNvPr id="8" name="Slide Title"/>
          <p:cNvSpPr>
            <a:spLocks noGrp="1"/>
          </p:cNvSpPr>
          <p:nvPr>
            <p:ph type="title"/>
          </p:nvPr>
        </p:nvSpPr>
        <p:spPr>
          <a:xfrm>
            <a:off x="585368" y="460552"/>
            <a:ext cx="11038589" cy="914400"/>
          </a:xfrm>
        </p:spPr>
        <p:txBody>
          <a:bodyPr/>
          <a:lstStyle>
            <a:lvl1pPr>
              <a:defRPr/>
            </a:lvl1pPr>
          </a:lstStyle>
          <a:p>
            <a:r>
              <a:rPr lang="en-US"/>
              <a:t>Click to edit Master title style</a:t>
            </a:r>
          </a:p>
        </p:txBody>
      </p:sp>
      <p:sp>
        <p:nvSpPr>
          <p:cNvPr id="9" name="Text_column 2"/>
          <p:cNvSpPr>
            <a:spLocks noGrp="1"/>
          </p:cNvSpPr>
          <p:nvPr>
            <p:ph sz="half" idx="20"/>
          </p:nvPr>
        </p:nvSpPr>
        <p:spPr>
          <a:xfrm>
            <a:off x="583000" y="2560973"/>
            <a:ext cx="3338429" cy="3601231"/>
          </a:xfrm>
          <a:prstGeom prst="rect">
            <a:avLst/>
          </a:prstGeom>
        </p:spPr>
        <p:txBody>
          <a:bodyPr lIns="91440" tIns="91440" rIns="91440" bIns="91440">
            <a:noAutofit/>
          </a:bodyPr>
          <a:lstStyle>
            <a:lvl1pPr marL="228600" indent="-228600">
              <a:lnSpc>
                <a:spcPct val="95000"/>
              </a:lnSpc>
              <a:spcBef>
                <a:spcPts val="1000"/>
              </a:spcBef>
              <a:buClr>
                <a:schemeClr val="tx2"/>
              </a:buClr>
              <a:buSzPct val="85000"/>
              <a:buFont typeface="Arial" panose="020B0604020202020204" pitchFamily="34" charset="0"/>
              <a:buChar char="•"/>
              <a:defRPr sz="2000">
                <a:solidFill>
                  <a:srgbClr val="4D4D4F"/>
                </a:solidFill>
              </a:defRPr>
            </a:lvl1pPr>
            <a:lvl2pPr marL="475488" indent="-228600">
              <a:lnSpc>
                <a:spcPct val="95000"/>
              </a:lnSpc>
              <a:spcBef>
                <a:spcPts val="80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85800" indent="-155448">
              <a:lnSpc>
                <a:spcPct val="95000"/>
              </a:lnSpc>
              <a:spcBef>
                <a:spcPts val="800"/>
              </a:spcBef>
              <a:buClr>
                <a:schemeClr val="tx2"/>
              </a:buClr>
              <a:buFont typeface="Arial" panose="020B0604020202020204" pitchFamily="34" charset="0"/>
              <a:buChar char="•"/>
              <a:tabLst>
                <a:tab pos="688975" algn="l"/>
              </a:tabLst>
              <a:defRPr sz="1600">
                <a:solidFill>
                  <a:schemeClr val="tx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_column 2"/>
          <p:cNvSpPr>
            <a:spLocks noGrp="1"/>
          </p:cNvSpPr>
          <p:nvPr>
            <p:ph sz="half" idx="21"/>
          </p:nvPr>
        </p:nvSpPr>
        <p:spPr>
          <a:xfrm>
            <a:off x="4435309" y="2560973"/>
            <a:ext cx="3338429" cy="3601231"/>
          </a:xfrm>
          <a:prstGeom prst="rect">
            <a:avLst/>
          </a:prstGeom>
        </p:spPr>
        <p:txBody>
          <a:bodyPr lIns="91440" tIns="91440" rIns="91440" bIns="91440">
            <a:noAutofit/>
          </a:bodyPr>
          <a:lstStyle>
            <a:lvl1pPr marL="228600" indent="-228600">
              <a:lnSpc>
                <a:spcPct val="95000"/>
              </a:lnSpc>
              <a:spcBef>
                <a:spcPts val="1000"/>
              </a:spcBef>
              <a:buClr>
                <a:schemeClr val="tx2"/>
              </a:buClr>
              <a:buSzPct val="85000"/>
              <a:buFont typeface="Arial" panose="020B0604020202020204" pitchFamily="34" charset="0"/>
              <a:buChar char="•"/>
              <a:defRPr sz="2000">
                <a:solidFill>
                  <a:schemeClr val="tx1"/>
                </a:solidFill>
              </a:defRPr>
            </a:lvl1pPr>
            <a:lvl2pPr marL="475488" indent="-228600">
              <a:lnSpc>
                <a:spcPct val="95000"/>
              </a:lnSpc>
              <a:spcBef>
                <a:spcPts val="800"/>
              </a:spcBef>
              <a:buClr>
                <a:schemeClr val="tx2"/>
              </a:buClr>
              <a:buFont typeface="Arial" panose="020B0604020202020204" pitchFamily="34" charset="0"/>
              <a:buChar char="•"/>
              <a:defRPr sz="1800">
                <a:solidFill>
                  <a:schemeClr val="tx1"/>
                </a:solidFill>
              </a:defRPr>
            </a:lvl2pPr>
            <a:lvl3pPr marL="685800" indent="-155448">
              <a:lnSpc>
                <a:spcPct val="95000"/>
              </a:lnSpc>
              <a:spcBef>
                <a:spcPts val="800"/>
              </a:spcBef>
              <a:buClr>
                <a:schemeClr val="tx2"/>
              </a:buClr>
              <a:buFont typeface="Arial" panose="020B0604020202020204" pitchFamily="34" charset="0"/>
              <a:buChar char="•"/>
              <a:tabLst>
                <a:tab pos="688975" algn="l"/>
              </a:tabLst>
              <a:defRPr sz="1600">
                <a:solidFill>
                  <a:schemeClr val="tx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_column 2"/>
          <p:cNvSpPr>
            <a:spLocks noGrp="1"/>
          </p:cNvSpPr>
          <p:nvPr>
            <p:ph sz="half" idx="22"/>
          </p:nvPr>
        </p:nvSpPr>
        <p:spPr>
          <a:xfrm>
            <a:off x="8285528" y="2560973"/>
            <a:ext cx="3338429" cy="3601231"/>
          </a:xfrm>
          <a:prstGeom prst="rect">
            <a:avLst/>
          </a:prstGeom>
        </p:spPr>
        <p:txBody>
          <a:bodyPr lIns="91440" tIns="91440" rIns="91440" bIns="91440">
            <a:noAutofit/>
          </a:bodyPr>
          <a:lstStyle>
            <a:lvl1pPr marL="228600" indent="-228600">
              <a:lnSpc>
                <a:spcPct val="95000"/>
              </a:lnSpc>
              <a:spcBef>
                <a:spcPts val="1000"/>
              </a:spcBef>
              <a:buClr>
                <a:schemeClr val="tx2"/>
              </a:buClr>
              <a:buSzPct val="85000"/>
              <a:buFont typeface="Arial" panose="020B0604020202020204" pitchFamily="34" charset="0"/>
              <a:buChar char="•"/>
              <a:defRPr sz="2000">
                <a:solidFill>
                  <a:schemeClr val="tx1"/>
                </a:solidFill>
              </a:defRPr>
            </a:lvl1pPr>
            <a:lvl2pPr marL="475488" indent="-228600">
              <a:lnSpc>
                <a:spcPct val="95000"/>
              </a:lnSpc>
              <a:spcBef>
                <a:spcPts val="800"/>
              </a:spcBef>
              <a:buClr>
                <a:schemeClr val="tx2"/>
              </a:buClr>
              <a:buFont typeface="Arial" panose="020B0604020202020204" pitchFamily="34" charset="0"/>
              <a:buChar char="•"/>
              <a:defRPr sz="1800">
                <a:solidFill>
                  <a:schemeClr val="tx1"/>
                </a:solidFill>
              </a:defRPr>
            </a:lvl2pPr>
            <a:lvl3pPr marL="685800" indent="-155448">
              <a:lnSpc>
                <a:spcPct val="95000"/>
              </a:lnSpc>
              <a:spcBef>
                <a:spcPts val="800"/>
              </a:spcBef>
              <a:buClr>
                <a:schemeClr val="tx2"/>
              </a:buClr>
              <a:buFont typeface="Arial" panose="020B0604020202020204" pitchFamily="34" charset="0"/>
              <a:buChar char="•"/>
              <a:tabLst>
                <a:tab pos="688975" algn="l"/>
              </a:tabLst>
              <a:defRPr sz="1600">
                <a:solidFill>
                  <a:schemeClr val="tx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23"/>
          </p:nvPr>
        </p:nvSpPr>
        <p:spPr>
          <a:xfrm>
            <a:off x="-3120731" y="6356351"/>
            <a:ext cx="2843954" cy="365125"/>
          </a:xfrm>
        </p:spPr>
        <p:txBody>
          <a:bodyPr/>
          <a:lstStyle/>
          <a:p>
            <a:fld id="{D68CF1B0-0B2B-4F9C-9E75-EA0AADB1F385}" type="datetimeFigureOut">
              <a:rPr lang="en-US" smtClean="0"/>
              <a:t>24-Jun-22</a:t>
            </a:fld>
            <a:endParaRPr lang="en-US"/>
          </a:p>
        </p:txBody>
      </p:sp>
    </p:spTree>
    <p:extLst>
      <p:ext uri="{BB962C8B-B14F-4D97-AF65-F5344CB8AC3E}">
        <p14:creationId xmlns:p14="http://schemas.microsoft.com/office/powerpoint/2010/main" val="2185025352"/>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hidden="1"/>
          <p:cNvSpPr>
            <a:spLocks noGrp="1"/>
          </p:cNvSpPr>
          <p:nvPr>
            <p:ph type="ftr" sz="quarter" idx="11"/>
          </p:nvPr>
        </p:nvSpPr>
        <p:spPr/>
        <p:txBody>
          <a:bodyPr/>
          <a:lstStyle/>
          <a:p>
            <a:endParaRPr lang="en-US"/>
          </a:p>
        </p:txBody>
      </p:sp>
      <p:sp>
        <p:nvSpPr>
          <p:cNvPr id="3" name="Date Placeholder 2"/>
          <p:cNvSpPr>
            <a:spLocks noGrp="1"/>
          </p:cNvSpPr>
          <p:nvPr>
            <p:ph type="dt" sz="half" idx="12"/>
          </p:nvPr>
        </p:nvSpPr>
        <p:spPr>
          <a:xfrm>
            <a:off x="-3069348" y="6356351"/>
            <a:ext cx="2843954" cy="365125"/>
          </a:xfrm>
        </p:spPr>
        <p:txBody>
          <a:bodyPr/>
          <a:lstStyle/>
          <a:p>
            <a:fld id="{346253C4-E3AE-443A-BF32-356909558AB9}" type="datetimeFigureOut">
              <a:rPr lang="en-US" smtClean="0"/>
              <a:t>24-Jun-22</a:t>
            </a:fld>
            <a:endParaRPr lang="en-US"/>
          </a:p>
        </p:txBody>
      </p:sp>
    </p:spTree>
    <p:extLst>
      <p:ext uri="{BB962C8B-B14F-4D97-AF65-F5344CB8AC3E}">
        <p14:creationId xmlns:p14="http://schemas.microsoft.com/office/powerpoint/2010/main" val="37907088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Date" hidden="1"/>
          <p:cNvSpPr>
            <a:spLocks noGrp="1"/>
          </p:cNvSpPr>
          <p:nvPr>
            <p:ph type="dt" sz="half" idx="2"/>
          </p:nvPr>
        </p:nvSpPr>
        <p:spPr>
          <a:xfrm>
            <a:off x="609759" y="6356351"/>
            <a:ext cx="28439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CF1B0-0B2B-4F9C-9E75-EA0AADB1F385}" type="datetimeFigureOut">
              <a:rPr lang="en-US" smtClean="0"/>
              <a:t>24-Jun-22</a:t>
            </a:fld>
            <a:endParaRPr lang="en-US"/>
          </a:p>
        </p:txBody>
      </p:sp>
      <p:sp>
        <p:nvSpPr>
          <p:cNvPr id="11" name="Bullet text"/>
          <p:cNvSpPr>
            <a:spLocks noGrp="1" noChangeArrowheads="1"/>
          </p:cNvSpPr>
          <p:nvPr>
            <p:ph type="body" idx="1"/>
          </p:nvPr>
        </p:nvSpPr>
        <p:spPr bwMode="auto">
          <a:xfrm>
            <a:off x="583995" y="1534474"/>
            <a:ext cx="11025242" cy="47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a:t>First Level</a:t>
            </a:r>
          </a:p>
          <a:p>
            <a:pPr lvl="1"/>
            <a:r>
              <a:rPr lang="en-US"/>
              <a:t>Second level</a:t>
            </a:r>
          </a:p>
          <a:p>
            <a:pPr lvl="2"/>
            <a:r>
              <a:rPr lang="en-US"/>
              <a:t>Third level</a:t>
            </a:r>
          </a:p>
          <a:p>
            <a:pPr lvl="0"/>
            <a:endParaRPr lang="en-US"/>
          </a:p>
          <a:p>
            <a:pPr lvl="0"/>
            <a:endParaRPr lang="en-US"/>
          </a:p>
        </p:txBody>
      </p:sp>
      <p:sp>
        <p:nvSpPr>
          <p:cNvPr id="58371" name="Slide Title"/>
          <p:cNvSpPr>
            <a:spLocks noGrp="1" noChangeArrowheads="1"/>
          </p:cNvSpPr>
          <p:nvPr>
            <p:ph type="title"/>
          </p:nvPr>
        </p:nvSpPr>
        <p:spPr bwMode="auto">
          <a:xfrm>
            <a:off x="583995" y="460552"/>
            <a:ext cx="1102524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a:t>Click to edit Master title style</a:t>
            </a:r>
          </a:p>
        </p:txBody>
      </p:sp>
      <p:sp>
        <p:nvSpPr>
          <p:cNvPr id="10" name="Footer_page number"/>
          <p:cNvSpPr txBox="1">
            <a:spLocks/>
          </p:cNvSpPr>
          <p:nvPr/>
        </p:nvSpPr>
        <p:spPr>
          <a:xfrm>
            <a:off x="9900538" y="6559936"/>
            <a:ext cx="1840930"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000" kern="0" smtClean="0">
                <a:solidFill>
                  <a:schemeClr val="tx1"/>
                </a:solidFill>
                <a:latin typeface="+mn-lt"/>
                <a:ea typeface="+mn-ea"/>
                <a:cs typeface="+mn-cs"/>
              </a:rPr>
              <a:pPr algn="r" fontAlgn="auto">
                <a:spcBef>
                  <a:spcPts val="0"/>
                </a:spcBef>
                <a:spcAft>
                  <a:spcPts val="0"/>
                </a:spcAft>
                <a:buClrTx/>
                <a:buSzTx/>
                <a:buFontTx/>
                <a:buNone/>
                <a:defRPr/>
              </a:pPr>
              <a:t>‹#›</a:t>
            </a:fld>
            <a:endParaRPr lang="en-US" sz="1100" kern="0">
              <a:solidFill>
                <a:schemeClr val="tx1"/>
              </a:solidFill>
              <a:latin typeface="+mn-lt"/>
              <a:ea typeface="+mn-ea"/>
              <a:cs typeface="+mn-cs"/>
            </a:endParaRPr>
          </a:p>
        </p:txBody>
      </p:sp>
      <p:sp>
        <p:nvSpPr>
          <p:cNvPr id="8" name="Footer_copyright"/>
          <p:cNvSpPr txBox="1">
            <a:spLocks/>
          </p:cNvSpPr>
          <p:nvPr/>
        </p:nvSpPr>
        <p:spPr>
          <a:xfrm>
            <a:off x="9082866" y="6543259"/>
            <a:ext cx="2745514" cy="304221"/>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l" rtl="0" fontAlgn="auto">
              <a:spcBef>
                <a:spcPts val="0"/>
              </a:spcBef>
              <a:spcAft>
                <a:spcPts val="0"/>
              </a:spcAft>
              <a:buClrTx/>
              <a:buSzTx/>
              <a:buFontTx/>
              <a:buNone/>
              <a:defRPr/>
            </a:pPr>
            <a:r>
              <a:rPr lang="en-US" sz="900" kern="0">
                <a:solidFill>
                  <a:schemeClr val="tx1">
                    <a:lumMod val="40000"/>
                    <a:lumOff val="60000"/>
                  </a:schemeClr>
                </a:solidFill>
              </a:rPr>
              <a:t>©2022 Check Point Software Technologies</a:t>
            </a:r>
            <a:r>
              <a:rPr lang="en-US" sz="900" kern="0" baseline="0">
                <a:solidFill>
                  <a:schemeClr val="tx1">
                    <a:lumMod val="40000"/>
                    <a:lumOff val="60000"/>
                  </a:schemeClr>
                </a:solidFill>
              </a:rPr>
              <a:t> </a:t>
            </a:r>
            <a:r>
              <a:rPr lang="en-US" sz="900" kern="0">
                <a:solidFill>
                  <a:schemeClr val="tx1">
                    <a:lumMod val="40000"/>
                    <a:lumOff val="60000"/>
                  </a:schemeClr>
                </a:solidFill>
              </a:rPr>
              <a:t>Ltd. </a:t>
            </a:r>
          </a:p>
        </p:txBody>
      </p:sp>
      <p:cxnSp>
        <p:nvCxnSpPr>
          <p:cNvPr id="94" name="Footer line"/>
          <p:cNvCxnSpPr/>
          <p:nvPr/>
        </p:nvCxnSpPr>
        <p:spPr bwMode="auto">
          <a:xfrm>
            <a:off x="1" y="6502174"/>
            <a:ext cx="12192000" cy="3837"/>
          </a:xfrm>
          <a:prstGeom prst="line">
            <a:avLst/>
          </a:prstGeom>
          <a:solidFill>
            <a:schemeClr val="bg1"/>
          </a:solidFill>
          <a:ln w="317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hidden="1"/>
          <p:cNvSpPr>
            <a:spLocks noGrp="1"/>
          </p:cNvSpPr>
          <p:nvPr>
            <p:ph type="ftr" sz="quarter" idx="3"/>
          </p:nvPr>
        </p:nvSpPr>
        <p:spPr>
          <a:xfrm>
            <a:off x="5936002" y="6543915"/>
            <a:ext cx="3098288" cy="302408"/>
          </a:xfrm>
          <a:prstGeom prst="rect">
            <a:avLst/>
          </a:prstGeom>
        </p:spPr>
        <p:txBody>
          <a:bodyPr vert="horz" lIns="91440" tIns="45720" rIns="91440" bIns="45720" rtlCol="0" anchor="ctr"/>
          <a:lstStyle>
            <a:lvl1pPr algn="ctr">
              <a:defRPr sz="900">
                <a:solidFill>
                  <a:schemeClr val="bg1">
                    <a:lumMod val="75000"/>
                  </a:schemeClr>
                </a:solidFill>
                <a:latin typeface="+mn-lt"/>
              </a:defRPr>
            </a:lvl1pPr>
          </a:lstStyle>
          <a:p>
            <a:endParaRPr lang="en-US"/>
          </a:p>
        </p:txBody>
      </p:sp>
      <p:pic>
        <p:nvPicPr>
          <p:cNvPr id="6" name="Picture 5"/>
          <p:cNvPicPr>
            <a:picLocks noChangeAspect="1"/>
          </p:cNvPicPr>
          <p:nvPr/>
        </p:nvPicPr>
        <p:blipFill>
          <a:blip r:embed="rId22"/>
          <a:stretch>
            <a:fillRect/>
          </a:stretch>
        </p:blipFill>
        <p:spPr>
          <a:xfrm>
            <a:off x="609760" y="6552096"/>
            <a:ext cx="1055004" cy="228600"/>
          </a:xfrm>
          <a:prstGeom prst="rect">
            <a:avLst/>
          </a:prstGeom>
        </p:spPr>
      </p:pic>
      <p:pic>
        <p:nvPicPr>
          <p:cNvPr id="12" name="Picture 11"/>
          <p:cNvPicPr>
            <a:picLocks noChangeAspect="1"/>
          </p:cNvPicPr>
          <p:nvPr/>
        </p:nvPicPr>
        <p:blipFill>
          <a:blip r:embed="rId23"/>
          <a:stretch>
            <a:fillRect/>
          </a:stretch>
        </p:blipFill>
        <p:spPr>
          <a:xfrm>
            <a:off x="2028307" y="6595361"/>
            <a:ext cx="3364906" cy="176907"/>
          </a:xfrm>
          <a:prstGeom prst="rect">
            <a:avLst/>
          </a:prstGeom>
        </p:spPr>
      </p:pic>
    </p:spTree>
    <p:extLst>
      <p:ext uri="{BB962C8B-B14F-4D97-AF65-F5344CB8AC3E}">
        <p14:creationId xmlns:p14="http://schemas.microsoft.com/office/powerpoint/2010/main" val="229550465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transition>
    <p:fade/>
  </p:transition>
  <p:hf sldNum="0" hdr="0" ftr="0" dt="0"/>
  <p:txStyles>
    <p:titleStyle>
      <a:lvl1pPr algn="l" rtl="0" eaLnBrk="1" fontAlgn="base" hangingPunct="1">
        <a:lnSpc>
          <a:spcPct val="85000"/>
        </a:lnSpc>
        <a:spcBef>
          <a:spcPct val="0"/>
        </a:spcBef>
        <a:spcAft>
          <a:spcPct val="0"/>
        </a:spcAft>
        <a:defRPr sz="3400" b="0">
          <a:solidFill>
            <a:schemeClr val="bg2"/>
          </a:solidFill>
          <a:latin typeface="Arial" panose="020B0604020202020204" pitchFamily="34" charset="0"/>
          <a:ea typeface="+mj-ea"/>
          <a:cs typeface="Arial" panose="020B0604020202020204" pitchFamily="34" charset="0"/>
        </a:defRPr>
      </a:lvl1pPr>
      <a:lvl2pPr algn="l" rtl="0" eaLnBrk="1" fontAlgn="base" hangingPunct="1">
        <a:lnSpc>
          <a:spcPct val="85000"/>
        </a:lnSpc>
        <a:spcBef>
          <a:spcPct val="0"/>
        </a:spcBef>
        <a:spcAft>
          <a:spcPct val="0"/>
        </a:spcAft>
        <a:defRPr sz="3700" b="1">
          <a:solidFill>
            <a:srgbClr val="4E4E4E"/>
          </a:solidFill>
          <a:latin typeface="Helvetica" pitchFamily="34" charset="0"/>
        </a:defRPr>
      </a:lvl2pPr>
      <a:lvl3pPr algn="l" rtl="0" eaLnBrk="1" fontAlgn="base" hangingPunct="1">
        <a:lnSpc>
          <a:spcPct val="85000"/>
        </a:lnSpc>
        <a:spcBef>
          <a:spcPct val="0"/>
        </a:spcBef>
        <a:spcAft>
          <a:spcPct val="0"/>
        </a:spcAft>
        <a:defRPr sz="3700" b="1">
          <a:solidFill>
            <a:srgbClr val="4E4E4E"/>
          </a:solidFill>
          <a:latin typeface="Helvetica" pitchFamily="34" charset="0"/>
        </a:defRPr>
      </a:lvl3pPr>
      <a:lvl4pPr algn="l" rtl="0" eaLnBrk="1" fontAlgn="base" hangingPunct="1">
        <a:lnSpc>
          <a:spcPct val="85000"/>
        </a:lnSpc>
        <a:spcBef>
          <a:spcPct val="0"/>
        </a:spcBef>
        <a:spcAft>
          <a:spcPct val="0"/>
        </a:spcAft>
        <a:defRPr sz="3700" b="1">
          <a:solidFill>
            <a:srgbClr val="4E4E4E"/>
          </a:solidFill>
          <a:latin typeface="Helvetica" pitchFamily="34" charset="0"/>
        </a:defRPr>
      </a:lvl4pPr>
      <a:lvl5pPr algn="l" rtl="0" eaLnBrk="1" fontAlgn="base" hangingPunct="1">
        <a:lnSpc>
          <a:spcPct val="85000"/>
        </a:lnSpc>
        <a:spcBef>
          <a:spcPct val="0"/>
        </a:spcBef>
        <a:spcAft>
          <a:spcPct val="0"/>
        </a:spcAft>
        <a:defRPr sz="3700" b="1">
          <a:solidFill>
            <a:srgbClr val="4E4E4E"/>
          </a:solidFill>
          <a:latin typeface="Helvetica" pitchFamily="34" charset="0"/>
        </a:defRPr>
      </a:lvl5pPr>
      <a:lvl6pPr marL="609493" algn="l" rtl="0" eaLnBrk="1" fontAlgn="base" hangingPunct="1">
        <a:lnSpc>
          <a:spcPct val="85000"/>
        </a:lnSpc>
        <a:spcBef>
          <a:spcPct val="0"/>
        </a:spcBef>
        <a:spcAft>
          <a:spcPct val="0"/>
        </a:spcAft>
        <a:defRPr sz="3700" b="1">
          <a:solidFill>
            <a:srgbClr val="4E4E4E"/>
          </a:solidFill>
          <a:latin typeface="Helvetica" pitchFamily="34" charset="0"/>
        </a:defRPr>
      </a:lvl6pPr>
      <a:lvl7pPr marL="1218987" algn="l" rtl="0" eaLnBrk="1" fontAlgn="base" hangingPunct="1">
        <a:lnSpc>
          <a:spcPct val="85000"/>
        </a:lnSpc>
        <a:spcBef>
          <a:spcPct val="0"/>
        </a:spcBef>
        <a:spcAft>
          <a:spcPct val="0"/>
        </a:spcAft>
        <a:defRPr sz="3700" b="1">
          <a:solidFill>
            <a:srgbClr val="4E4E4E"/>
          </a:solidFill>
          <a:latin typeface="Helvetica" pitchFamily="34" charset="0"/>
        </a:defRPr>
      </a:lvl7pPr>
      <a:lvl8pPr marL="1828480" algn="l" rtl="0" eaLnBrk="1" fontAlgn="base" hangingPunct="1">
        <a:lnSpc>
          <a:spcPct val="85000"/>
        </a:lnSpc>
        <a:spcBef>
          <a:spcPct val="0"/>
        </a:spcBef>
        <a:spcAft>
          <a:spcPct val="0"/>
        </a:spcAft>
        <a:defRPr sz="3700" b="1">
          <a:solidFill>
            <a:srgbClr val="4E4E4E"/>
          </a:solidFill>
          <a:latin typeface="Helvetica" pitchFamily="34" charset="0"/>
        </a:defRPr>
      </a:lvl8pPr>
      <a:lvl9pPr marL="2437973" algn="l" rtl="0" eaLnBrk="1" fontAlgn="base" hangingPunct="1">
        <a:lnSpc>
          <a:spcPct val="85000"/>
        </a:lnSpc>
        <a:spcBef>
          <a:spcPct val="0"/>
        </a:spcBef>
        <a:spcAft>
          <a:spcPct val="0"/>
        </a:spcAft>
        <a:defRPr sz="3700" b="1">
          <a:solidFill>
            <a:srgbClr val="4E4E4E"/>
          </a:solidFill>
          <a:latin typeface="Helvetica" pitchFamily="34" charset="0"/>
        </a:defRPr>
      </a:lvl9pPr>
    </p:titleStyle>
    <p:bodyStyle>
      <a:lvl1pPr marL="228600" indent="-228600" algn="l" rtl="0" eaLnBrk="1" fontAlgn="base" hangingPunct="1">
        <a:lnSpc>
          <a:spcPct val="95000"/>
        </a:lnSpc>
        <a:spcBef>
          <a:spcPts val="1000"/>
        </a:spcBef>
        <a:spcAft>
          <a:spcPct val="0"/>
        </a:spcAft>
        <a:buClr>
          <a:schemeClr val="tx2"/>
        </a:buClr>
        <a:buSzPct val="85000"/>
        <a:buFont typeface="Arial" panose="020B0604020202020204" pitchFamily="34" charset="0"/>
        <a:buChar char="•"/>
        <a:defRPr lang="en-US" sz="2800" dirty="0" smtClean="0">
          <a:solidFill>
            <a:schemeClr val="tx1"/>
          </a:solidFill>
          <a:latin typeface="Arial" panose="020B0604020202020204" pitchFamily="34" charset="0"/>
          <a:ea typeface="+mn-ea"/>
          <a:cs typeface="Arial" pitchFamily="34" charset="0"/>
        </a:defRPr>
      </a:lvl1pPr>
      <a:lvl2pPr marL="576072" indent="-228600" algn="l" rtl="0" eaLnBrk="1" fontAlgn="base" hangingPunct="1">
        <a:lnSpc>
          <a:spcPct val="95000"/>
        </a:lnSpc>
        <a:spcBef>
          <a:spcPts val="800"/>
        </a:spcBef>
        <a:spcAft>
          <a:spcPct val="0"/>
        </a:spcAft>
        <a:buClr>
          <a:schemeClr val="tx2"/>
        </a:buClr>
        <a:buSzPct val="100000"/>
        <a:buFont typeface="Arial" panose="020B0604020202020204" pitchFamily="34" charset="0"/>
        <a:buChar char="•"/>
        <a:defRPr lang="en-US" sz="2400" dirty="0" smtClean="0">
          <a:solidFill>
            <a:schemeClr val="tx1"/>
          </a:solidFill>
          <a:latin typeface="Arial" panose="020B0604020202020204" pitchFamily="34" charset="0"/>
        </a:defRPr>
      </a:lvl2pPr>
      <a:lvl3pPr marL="886968" indent="-228600" algn="l" rtl="0" eaLnBrk="1" fontAlgn="base" hangingPunct="1">
        <a:lnSpc>
          <a:spcPct val="95000"/>
        </a:lnSpc>
        <a:spcBef>
          <a:spcPts val="800"/>
        </a:spcBef>
        <a:spcAft>
          <a:spcPct val="0"/>
        </a:spcAft>
        <a:buClr>
          <a:schemeClr val="tx2"/>
        </a:buClr>
        <a:buSzPct val="100000"/>
        <a:buFont typeface="Arial" panose="020B0604020202020204" pitchFamily="34" charset="0"/>
        <a:buChar char="•"/>
        <a:defRPr lang="en-US" sz="2000" dirty="0" smtClean="0">
          <a:solidFill>
            <a:schemeClr val="tx1"/>
          </a:solidFill>
          <a:latin typeface="Arial" panose="020B0604020202020204" pitchFamily="34" charset="0"/>
        </a:defRPr>
      </a:lvl3pPr>
      <a:lvl4pPr marL="1170432" indent="-228600" algn="l" rtl="0" eaLnBrk="1" fontAlgn="base" hangingPunct="1">
        <a:lnSpc>
          <a:spcPct val="90000"/>
        </a:lnSpc>
        <a:spcBef>
          <a:spcPts val="800"/>
        </a:spcBef>
        <a:spcAft>
          <a:spcPct val="0"/>
        </a:spcAft>
        <a:buClr>
          <a:schemeClr val="accent2"/>
        </a:buClr>
        <a:buSzPct val="100000"/>
        <a:buFont typeface="Arial" panose="020B0604020202020204" pitchFamily="34" charset="0"/>
        <a:buChar char="̶"/>
        <a:defRPr lang="en-US" sz="1800" dirty="0" smtClean="0">
          <a:solidFill>
            <a:schemeClr val="tx1"/>
          </a:solidFill>
          <a:latin typeface="+mn-lt"/>
        </a:defRPr>
      </a:lvl4pPr>
      <a:lvl5pPr marL="1463040" indent="-228600" algn="l" rtl="0" eaLnBrk="1" fontAlgn="base" hangingPunct="1">
        <a:lnSpc>
          <a:spcPct val="90000"/>
        </a:lnSpc>
        <a:spcBef>
          <a:spcPts val="800"/>
        </a:spcBef>
        <a:spcAft>
          <a:spcPct val="0"/>
        </a:spcAft>
        <a:buClr>
          <a:schemeClr val="accent2"/>
        </a:buClr>
        <a:buFont typeface="Arial" panose="020B0604020202020204" pitchFamily="34" charset="0"/>
        <a:buChar char="̶"/>
        <a:defRPr lang="en-US" sz="1600" baseline="0" dirty="0" smtClean="0">
          <a:solidFill>
            <a:schemeClr val="tx1"/>
          </a:solidFill>
          <a:latin typeface="+mn-lt"/>
        </a:defRPr>
      </a:lvl5pPr>
      <a:lvl6pPr marL="3352213" indent="-304747" algn="l" rtl="0" eaLnBrk="1" fontAlgn="base" hangingPunct="1">
        <a:spcBef>
          <a:spcPct val="20000"/>
        </a:spcBef>
        <a:spcAft>
          <a:spcPct val="0"/>
        </a:spcAft>
        <a:buClr>
          <a:schemeClr val="accent2"/>
        </a:buClr>
        <a:buChar char="»"/>
        <a:defRPr sz="2100">
          <a:solidFill>
            <a:schemeClr val="tx1"/>
          </a:solidFill>
          <a:latin typeface="+mn-lt"/>
        </a:defRPr>
      </a:lvl6pPr>
      <a:lvl7pPr marL="3961707" indent="-304747" algn="l" rtl="0" eaLnBrk="1" fontAlgn="base" hangingPunct="1">
        <a:spcBef>
          <a:spcPct val="20000"/>
        </a:spcBef>
        <a:spcAft>
          <a:spcPct val="0"/>
        </a:spcAft>
        <a:buClr>
          <a:schemeClr val="accent2"/>
        </a:buClr>
        <a:buChar char="»"/>
        <a:defRPr sz="2100">
          <a:solidFill>
            <a:schemeClr val="tx1"/>
          </a:solidFill>
          <a:latin typeface="+mn-lt"/>
        </a:defRPr>
      </a:lvl7pPr>
      <a:lvl8pPr marL="4571200" indent="-304747" algn="l" rtl="0" eaLnBrk="1" fontAlgn="base" hangingPunct="1">
        <a:spcBef>
          <a:spcPct val="20000"/>
        </a:spcBef>
        <a:spcAft>
          <a:spcPct val="0"/>
        </a:spcAft>
        <a:buClr>
          <a:schemeClr val="accent2"/>
        </a:buClr>
        <a:buChar char="»"/>
        <a:defRPr sz="2100">
          <a:solidFill>
            <a:schemeClr val="tx1"/>
          </a:solidFill>
          <a:latin typeface="+mn-lt"/>
        </a:defRPr>
      </a:lvl8pPr>
      <a:lvl9pPr marL="5180693" indent="-304747" algn="l" rtl="0" eaLnBrk="1" fontAlgn="base" hangingPunct="1">
        <a:spcBef>
          <a:spcPct val="20000"/>
        </a:spcBef>
        <a:spcAft>
          <a:spcPct val="0"/>
        </a:spcAft>
        <a:buClr>
          <a:schemeClr val="accent2"/>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460">
          <p15:clr>
            <a:srgbClr val="F26B43"/>
          </p15:clr>
        </p15:guide>
        <p15:guide id="3" pos="458">
          <p15:clr>
            <a:srgbClr val="F26B43"/>
          </p15:clr>
        </p15:guide>
        <p15:guide id="5" pos="2652">
          <p15:clr>
            <a:srgbClr val="F26B43"/>
          </p15:clr>
        </p15:guide>
        <p15:guide id="6" pos="4297">
          <p15:clr>
            <a:srgbClr val="F26B43"/>
          </p15:clr>
        </p15:guide>
        <p15:guide id="7" pos="2378">
          <p15:clr>
            <a:srgbClr val="F26B43"/>
          </p15:clr>
        </p15:guide>
        <p15:guide id="8" pos="75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AA718-2419-42F2-96F1-C92BFEEB4778}"/>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58C0E9-7232-4FBD-B26A-562281265AE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638CE-B6F7-460F-944B-79759BEEBC95}"/>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Wingdings" pitchFamily="2" charset="2"/>
              <a:buNone/>
            </a:pPr>
            <a:fld id="{C3CEFC91-34B9-4EA6-8C3A-FAD49A92FB87}" type="datetimeFigureOut">
              <a:rPr lang="en-US" smtClean="0">
                <a:solidFill>
                  <a:prstClr val="black">
                    <a:tint val="75000"/>
                  </a:prstClr>
                </a:solidFill>
              </a:rPr>
              <a:pPr>
                <a:buFont typeface="Wingdings" pitchFamily="2" charset="2"/>
                <a:buNone/>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3050EFFD-E8B5-4AFE-AD05-FFFBA1AE2755}"/>
              </a:ext>
            </a:extLst>
          </p:cNvPr>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Font typeface="Wingdings" pitchFamily="2" charset="2"/>
              <a:buNone/>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CDABB36-5E05-4716-9BB4-BD58D97FBA98}"/>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Wingdings" pitchFamily="2" charset="2"/>
              <a:buNone/>
            </a:pPr>
            <a:fld id="{9AA8EE75-0504-4629-B978-1E0C7B136B59}" type="slidenum">
              <a:rPr lang="en-US" smtClean="0">
                <a:solidFill>
                  <a:prstClr val="black">
                    <a:tint val="75000"/>
                  </a:prstClr>
                </a:solidFill>
              </a:rPr>
              <a:pPr>
                <a:buFont typeface="Wingdings" pitchFamily="2" charset="2"/>
                <a:buNone/>
              </a:pPr>
              <a:t>‹#›</a:t>
            </a:fld>
            <a:endParaRPr lang="en-US">
              <a:solidFill>
                <a:prstClr val="black">
                  <a:tint val="75000"/>
                </a:prstClr>
              </a:solidFill>
            </a:endParaRPr>
          </a:p>
        </p:txBody>
      </p:sp>
    </p:spTree>
    <p:extLst>
      <p:ext uri="{BB962C8B-B14F-4D97-AF65-F5344CB8AC3E}">
        <p14:creationId xmlns:p14="http://schemas.microsoft.com/office/powerpoint/2010/main" val="38136773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sldNum="0" hdr="0" ftr="0" dt="0"/>
  <p:txStyles>
    <p:titleStyle>
      <a:lvl1pPr algn="l" defTabSz="913578"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393" indent="-228393" algn="l" defTabSz="913578" rtl="0" eaLnBrk="1" latinLnBrk="0" hangingPunct="1">
        <a:lnSpc>
          <a:spcPct val="90000"/>
        </a:lnSpc>
        <a:spcBef>
          <a:spcPts val="1000"/>
        </a:spcBef>
        <a:buFont typeface="Arial" panose="020B0604020202020204" pitchFamily="34" charset="0"/>
        <a:buChar char="•"/>
        <a:defRPr sz="2797" kern="1200">
          <a:solidFill>
            <a:schemeClr val="tx1"/>
          </a:solidFill>
          <a:latin typeface="+mn-lt"/>
          <a:ea typeface="+mn-ea"/>
          <a:cs typeface="+mn-cs"/>
        </a:defRPr>
      </a:lvl1pPr>
      <a:lvl2pPr marL="685182" indent="-228393" algn="l" defTabSz="913578"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971" indent="-228393" algn="l" defTabSz="913578" rtl="0" eaLnBrk="1" latinLnBrk="0" hangingPunct="1">
        <a:lnSpc>
          <a:spcPct val="90000"/>
        </a:lnSpc>
        <a:spcBef>
          <a:spcPts val="500"/>
        </a:spcBef>
        <a:buFont typeface="Arial" panose="020B0604020202020204" pitchFamily="34" charset="0"/>
        <a:buChar char="•"/>
        <a:defRPr sz="1997" kern="1200">
          <a:solidFill>
            <a:schemeClr val="tx1"/>
          </a:solidFill>
          <a:latin typeface="+mn-lt"/>
          <a:ea typeface="+mn-ea"/>
          <a:cs typeface="+mn-cs"/>
        </a:defRPr>
      </a:lvl3pPr>
      <a:lvl4pPr marL="1598760"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4pPr>
      <a:lvl5pPr marL="2055549"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5pPr>
      <a:lvl6pPr marL="2512338"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9126"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5915"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82703"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3578" rtl="0" eaLnBrk="1" latinLnBrk="0" hangingPunct="1">
        <a:defRPr sz="1797" kern="1200">
          <a:solidFill>
            <a:schemeClr val="tx1"/>
          </a:solidFill>
          <a:latin typeface="+mn-lt"/>
          <a:ea typeface="+mn-ea"/>
          <a:cs typeface="+mn-cs"/>
        </a:defRPr>
      </a:lvl1pPr>
      <a:lvl2pPr marL="456789" algn="l" defTabSz="913578" rtl="0" eaLnBrk="1" latinLnBrk="0" hangingPunct="1">
        <a:defRPr sz="1797" kern="1200">
          <a:solidFill>
            <a:schemeClr val="tx1"/>
          </a:solidFill>
          <a:latin typeface="+mn-lt"/>
          <a:ea typeface="+mn-ea"/>
          <a:cs typeface="+mn-cs"/>
        </a:defRPr>
      </a:lvl2pPr>
      <a:lvl3pPr marL="913578" algn="l" defTabSz="913578" rtl="0" eaLnBrk="1" latinLnBrk="0" hangingPunct="1">
        <a:defRPr sz="1797" kern="1200">
          <a:solidFill>
            <a:schemeClr val="tx1"/>
          </a:solidFill>
          <a:latin typeface="+mn-lt"/>
          <a:ea typeface="+mn-ea"/>
          <a:cs typeface="+mn-cs"/>
        </a:defRPr>
      </a:lvl3pPr>
      <a:lvl4pPr marL="1370367" algn="l" defTabSz="913578" rtl="0" eaLnBrk="1" latinLnBrk="0" hangingPunct="1">
        <a:defRPr sz="1797" kern="1200">
          <a:solidFill>
            <a:schemeClr val="tx1"/>
          </a:solidFill>
          <a:latin typeface="+mn-lt"/>
          <a:ea typeface="+mn-ea"/>
          <a:cs typeface="+mn-cs"/>
        </a:defRPr>
      </a:lvl4pPr>
      <a:lvl5pPr marL="1827155" algn="l" defTabSz="913578" rtl="0" eaLnBrk="1" latinLnBrk="0" hangingPunct="1">
        <a:defRPr sz="1797" kern="1200">
          <a:solidFill>
            <a:schemeClr val="tx1"/>
          </a:solidFill>
          <a:latin typeface="+mn-lt"/>
          <a:ea typeface="+mn-ea"/>
          <a:cs typeface="+mn-cs"/>
        </a:defRPr>
      </a:lvl5pPr>
      <a:lvl6pPr marL="2283943" algn="l" defTabSz="913578" rtl="0" eaLnBrk="1" latinLnBrk="0" hangingPunct="1">
        <a:defRPr sz="1797" kern="1200">
          <a:solidFill>
            <a:schemeClr val="tx1"/>
          </a:solidFill>
          <a:latin typeface="+mn-lt"/>
          <a:ea typeface="+mn-ea"/>
          <a:cs typeface="+mn-cs"/>
        </a:defRPr>
      </a:lvl6pPr>
      <a:lvl7pPr marL="2740732" algn="l" defTabSz="913578" rtl="0" eaLnBrk="1" latinLnBrk="0" hangingPunct="1">
        <a:defRPr sz="1797" kern="1200">
          <a:solidFill>
            <a:schemeClr val="tx1"/>
          </a:solidFill>
          <a:latin typeface="+mn-lt"/>
          <a:ea typeface="+mn-ea"/>
          <a:cs typeface="+mn-cs"/>
        </a:defRPr>
      </a:lvl7pPr>
      <a:lvl8pPr marL="3197520" algn="l" defTabSz="913578" rtl="0" eaLnBrk="1" latinLnBrk="0" hangingPunct="1">
        <a:defRPr sz="1797" kern="1200">
          <a:solidFill>
            <a:schemeClr val="tx1"/>
          </a:solidFill>
          <a:latin typeface="+mn-lt"/>
          <a:ea typeface="+mn-ea"/>
          <a:cs typeface="+mn-cs"/>
        </a:defRPr>
      </a:lvl8pPr>
      <a:lvl9pPr marL="3654309" algn="l" defTabSz="913578" rtl="0" eaLnBrk="1" latinLnBrk="0" hangingPunct="1">
        <a:defRPr sz="17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AA718-2419-42F2-96F1-C92BFEEB4778}"/>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58C0E9-7232-4FBD-B26A-562281265AE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638CE-B6F7-460F-944B-79759BEEBC95}"/>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Wingdings" pitchFamily="2" charset="2"/>
              <a:buNone/>
            </a:pPr>
            <a:fld id="{C3CEFC91-34B9-4EA6-8C3A-FAD49A92FB87}" type="datetimeFigureOut">
              <a:rPr lang="en-US" smtClean="0">
                <a:solidFill>
                  <a:prstClr val="black">
                    <a:tint val="75000"/>
                  </a:prstClr>
                </a:solidFill>
              </a:rPr>
              <a:pPr>
                <a:buFont typeface="Wingdings" pitchFamily="2" charset="2"/>
                <a:buNone/>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3050EFFD-E8B5-4AFE-AD05-FFFBA1AE2755}"/>
              </a:ext>
            </a:extLst>
          </p:cNvPr>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Font typeface="Wingdings" pitchFamily="2" charset="2"/>
              <a:buNone/>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CDABB36-5E05-4716-9BB4-BD58D97FBA98}"/>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Wingdings" pitchFamily="2" charset="2"/>
              <a:buNone/>
            </a:pPr>
            <a:fld id="{9AA8EE75-0504-4629-B978-1E0C7B136B59}" type="slidenum">
              <a:rPr lang="en-US" smtClean="0">
                <a:solidFill>
                  <a:prstClr val="black">
                    <a:tint val="75000"/>
                  </a:prstClr>
                </a:solidFill>
              </a:rPr>
              <a:pPr>
                <a:buFont typeface="Wingdings" pitchFamily="2" charset="2"/>
                <a:buNone/>
              </a:pPr>
              <a:t>‹#›</a:t>
            </a:fld>
            <a:endParaRPr lang="en-US">
              <a:solidFill>
                <a:prstClr val="black">
                  <a:tint val="75000"/>
                </a:prstClr>
              </a:solidFill>
            </a:endParaRPr>
          </a:p>
        </p:txBody>
      </p:sp>
    </p:spTree>
    <p:extLst>
      <p:ext uri="{BB962C8B-B14F-4D97-AF65-F5344CB8AC3E}">
        <p14:creationId xmlns:p14="http://schemas.microsoft.com/office/powerpoint/2010/main" val="93261442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sldNum="0" hdr="0" ftr="0" dt="0"/>
  <p:txStyles>
    <p:titleStyle>
      <a:lvl1pPr algn="l" defTabSz="913578"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393" indent="-228393" algn="l" defTabSz="913578" rtl="0" eaLnBrk="1" latinLnBrk="0" hangingPunct="1">
        <a:lnSpc>
          <a:spcPct val="90000"/>
        </a:lnSpc>
        <a:spcBef>
          <a:spcPts val="1000"/>
        </a:spcBef>
        <a:buFont typeface="Arial" panose="020B0604020202020204" pitchFamily="34" charset="0"/>
        <a:buChar char="•"/>
        <a:defRPr sz="2797" kern="1200">
          <a:solidFill>
            <a:schemeClr val="tx1"/>
          </a:solidFill>
          <a:latin typeface="+mn-lt"/>
          <a:ea typeface="+mn-ea"/>
          <a:cs typeface="+mn-cs"/>
        </a:defRPr>
      </a:lvl1pPr>
      <a:lvl2pPr marL="685182" indent="-228393" algn="l" defTabSz="913578"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971" indent="-228393" algn="l" defTabSz="913578" rtl="0" eaLnBrk="1" latinLnBrk="0" hangingPunct="1">
        <a:lnSpc>
          <a:spcPct val="90000"/>
        </a:lnSpc>
        <a:spcBef>
          <a:spcPts val="500"/>
        </a:spcBef>
        <a:buFont typeface="Arial" panose="020B0604020202020204" pitchFamily="34" charset="0"/>
        <a:buChar char="•"/>
        <a:defRPr sz="1997" kern="1200">
          <a:solidFill>
            <a:schemeClr val="tx1"/>
          </a:solidFill>
          <a:latin typeface="+mn-lt"/>
          <a:ea typeface="+mn-ea"/>
          <a:cs typeface="+mn-cs"/>
        </a:defRPr>
      </a:lvl3pPr>
      <a:lvl4pPr marL="1598760"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4pPr>
      <a:lvl5pPr marL="2055549"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5pPr>
      <a:lvl6pPr marL="2512338"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9126"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5915"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82703"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3578" rtl="0" eaLnBrk="1" latinLnBrk="0" hangingPunct="1">
        <a:defRPr sz="1797" kern="1200">
          <a:solidFill>
            <a:schemeClr val="tx1"/>
          </a:solidFill>
          <a:latin typeface="+mn-lt"/>
          <a:ea typeface="+mn-ea"/>
          <a:cs typeface="+mn-cs"/>
        </a:defRPr>
      </a:lvl1pPr>
      <a:lvl2pPr marL="456789" algn="l" defTabSz="913578" rtl="0" eaLnBrk="1" latinLnBrk="0" hangingPunct="1">
        <a:defRPr sz="1797" kern="1200">
          <a:solidFill>
            <a:schemeClr val="tx1"/>
          </a:solidFill>
          <a:latin typeface="+mn-lt"/>
          <a:ea typeface="+mn-ea"/>
          <a:cs typeface="+mn-cs"/>
        </a:defRPr>
      </a:lvl2pPr>
      <a:lvl3pPr marL="913578" algn="l" defTabSz="913578" rtl="0" eaLnBrk="1" latinLnBrk="0" hangingPunct="1">
        <a:defRPr sz="1797" kern="1200">
          <a:solidFill>
            <a:schemeClr val="tx1"/>
          </a:solidFill>
          <a:latin typeface="+mn-lt"/>
          <a:ea typeface="+mn-ea"/>
          <a:cs typeface="+mn-cs"/>
        </a:defRPr>
      </a:lvl3pPr>
      <a:lvl4pPr marL="1370367" algn="l" defTabSz="913578" rtl="0" eaLnBrk="1" latinLnBrk="0" hangingPunct="1">
        <a:defRPr sz="1797" kern="1200">
          <a:solidFill>
            <a:schemeClr val="tx1"/>
          </a:solidFill>
          <a:latin typeface="+mn-lt"/>
          <a:ea typeface="+mn-ea"/>
          <a:cs typeface="+mn-cs"/>
        </a:defRPr>
      </a:lvl4pPr>
      <a:lvl5pPr marL="1827155" algn="l" defTabSz="913578" rtl="0" eaLnBrk="1" latinLnBrk="0" hangingPunct="1">
        <a:defRPr sz="1797" kern="1200">
          <a:solidFill>
            <a:schemeClr val="tx1"/>
          </a:solidFill>
          <a:latin typeface="+mn-lt"/>
          <a:ea typeface="+mn-ea"/>
          <a:cs typeface="+mn-cs"/>
        </a:defRPr>
      </a:lvl5pPr>
      <a:lvl6pPr marL="2283943" algn="l" defTabSz="913578" rtl="0" eaLnBrk="1" latinLnBrk="0" hangingPunct="1">
        <a:defRPr sz="1797" kern="1200">
          <a:solidFill>
            <a:schemeClr val="tx1"/>
          </a:solidFill>
          <a:latin typeface="+mn-lt"/>
          <a:ea typeface="+mn-ea"/>
          <a:cs typeface="+mn-cs"/>
        </a:defRPr>
      </a:lvl6pPr>
      <a:lvl7pPr marL="2740732" algn="l" defTabSz="913578" rtl="0" eaLnBrk="1" latinLnBrk="0" hangingPunct="1">
        <a:defRPr sz="1797" kern="1200">
          <a:solidFill>
            <a:schemeClr val="tx1"/>
          </a:solidFill>
          <a:latin typeface="+mn-lt"/>
          <a:ea typeface="+mn-ea"/>
          <a:cs typeface="+mn-cs"/>
        </a:defRPr>
      </a:lvl7pPr>
      <a:lvl8pPr marL="3197520" algn="l" defTabSz="913578" rtl="0" eaLnBrk="1" latinLnBrk="0" hangingPunct="1">
        <a:defRPr sz="1797" kern="1200">
          <a:solidFill>
            <a:schemeClr val="tx1"/>
          </a:solidFill>
          <a:latin typeface="+mn-lt"/>
          <a:ea typeface="+mn-ea"/>
          <a:cs typeface="+mn-cs"/>
        </a:defRPr>
      </a:lvl8pPr>
      <a:lvl9pPr marL="3654309" algn="l" defTabSz="913578" rtl="0" eaLnBrk="1" latinLnBrk="0" hangingPunct="1">
        <a:defRPr sz="17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AA718-2419-42F2-96F1-C92BFEEB4778}"/>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58C0E9-7232-4FBD-B26A-562281265AEF}"/>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638CE-B6F7-460F-944B-79759BEEBC95}"/>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Wingdings" pitchFamily="2" charset="2"/>
              <a:buNone/>
            </a:pPr>
            <a:fld id="{C3CEFC91-34B9-4EA6-8C3A-FAD49A92FB87}" type="datetimeFigureOut">
              <a:rPr lang="en-US" smtClean="0">
                <a:solidFill>
                  <a:prstClr val="black">
                    <a:tint val="75000"/>
                  </a:prstClr>
                </a:solidFill>
              </a:rPr>
              <a:pPr>
                <a:buFont typeface="Wingdings" pitchFamily="2" charset="2"/>
                <a:buNone/>
              </a:pPr>
              <a:t>24-Jun-22</a:t>
            </a:fld>
            <a:endParaRPr lang="en-US">
              <a:solidFill>
                <a:prstClr val="black">
                  <a:tint val="75000"/>
                </a:prstClr>
              </a:solidFill>
            </a:endParaRPr>
          </a:p>
        </p:txBody>
      </p:sp>
      <p:sp>
        <p:nvSpPr>
          <p:cNvPr id="5" name="Footer Placeholder 4" hidden="1">
            <a:extLst>
              <a:ext uri="{FF2B5EF4-FFF2-40B4-BE49-F238E27FC236}">
                <a16:creationId xmlns:a16="http://schemas.microsoft.com/office/drawing/2014/main" id="{3050EFFD-E8B5-4AFE-AD05-FFFBA1AE2755}"/>
              </a:ext>
            </a:extLst>
          </p:cNvPr>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Font typeface="Wingdings" pitchFamily="2" charset="2"/>
              <a:buNone/>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CDABB36-5E05-4716-9BB4-BD58D97FBA98}"/>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Wingdings" pitchFamily="2" charset="2"/>
              <a:buNone/>
            </a:pPr>
            <a:fld id="{9AA8EE75-0504-4629-B978-1E0C7B136B59}" type="slidenum">
              <a:rPr lang="en-US" smtClean="0">
                <a:solidFill>
                  <a:prstClr val="black">
                    <a:tint val="75000"/>
                  </a:prstClr>
                </a:solidFill>
              </a:rPr>
              <a:pPr>
                <a:buFont typeface="Wingdings" pitchFamily="2" charset="2"/>
                <a:buNone/>
              </a:pPr>
              <a:t>‹#›</a:t>
            </a:fld>
            <a:endParaRPr lang="en-US">
              <a:solidFill>
                <a:prstClr val="black">
                  <a:tint val="75000"/>
                </a:prstClr>
              </a:solidFill>
            </a:endParaRPr>
          </a:p>
        </p:txBody>
      </p:sp>
    </p:spTree>
    <p:extLst>
      <p:ext uri="{BB962C8B-B14F-4D97-AF65-F5344CB8AC3E}">
        <p14:creationId xmlns:p14="http://schemas.microsoft.com/office/powerpoint/2010/main" val="239159511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hf sldNum="0" hdr="0" ftr="0" dt="0"/>
  <p:txStyles>
    <p:titleStyle>
      <a:lvl1pPr algn="l" defTabSz="913578"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393" indent="-228393" algn="l" defTabSz="913578" rtl="0" eaLnBrk="1" latinLnBrk="0" hangingPunct="1">
        <a:lnSpc>
          <a:spcPct val="90000"/>
        </a:lnSpc>
        <a:spcBef>
          <a:spcPts val="1000"/>
        </a:spcBef>
        <a:buFont typeface="Arial" panose="020B0604020202020204" pitchFamily="34" charset="0"/>
        <a:buChar char="•"/>
        <a:defRPr sz="2797" kern="1200">
          <a:solidFill>
            <a:schemeClr val="tx1"/>
          </a:solidFill>
          <a:latin typeface="+mn-lt"/>
          <a:ea typeface="+mn-ea"/>
          <a:cs typeface="+mn-cs"/>
        </a:defRPr>
      </a:lvl1pPr>
      <a:lvl2pPr marL="685182" indent="-228393" algn="l" defTabSz="913578"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971" indent="-228393" algn="l" defTabSz="913578" rtl="0" eaLnBrk="1" latinLnBrk="0" hangingPunct="1">
        <a:lnSpc>
          <a:spcPct val="90000"/>
        </a:lnSpc>
        <a:spcBef>
          <a:spcPts val="500"/>
        </a:spcBef>
        <a:buFont typeface="Arial" panose="020B0604020202020204" pitchFamily="34" charset="0"/>
        <a:buChar char="•"/>
        <a:defRPr sz="1997" kern="1200">
          <a:solidFill>
            <a:schemeClr val="tx1"/>
          </a:solidFill>
          <a:latin typeface="+mn-lt"/>
          <a:ea typeface="+mn-ea"/>
          <a:cs typeface="+mn-cs"/>
        </a:defRPr>
      </a:lvl3pPr>
      <a:lvl4pPr marL="1598760"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4pPr>
      <a:lvl5pPr marL="2055549"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5pPr>
      <a:lvl6pPr marL="2512338"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9126"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5915"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82703"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3578" rtl="0" eaLnBrk="1" latinLnBrk="0" hangingPunct="1">
        <a:defRPr sz="1797" kern="1200">
          <a:solidFill>
            <a:schemeClr val="tx1"/>
          </a:solidFill>
          <a:latin typeface="+mn-lt"/>
          <a:ea typeface="+mn-ea"/>
          <a:cs typeface="+mn-cs"/>
        </a:defRPr>
      </a:lvl1pPr>
      <a:lvl2pPr marL="456789" algn="l" defTabSz="913578" rtl="0" eaLnBrk="1" latinLnBrk="0" hangingPunct="1">
        <a:defRPr sz="1797" kern="1200">
          <a:solidFill>
            <a:schemeClr val="tx1"/>
          </a:solidFill>
          <a:latin typeface="+mn-lt"/>
          <a:ea typeface="+mn-ea"/>
          <a:cs typeface="+mn-cs"/>
        </a:defRPr>
      </a:lvl2pPr>
      <a:lvl3pPr marL="913578" algn="l" defTabSz="913578" rtl="0" eaLnBrk="1" latinLnBrk="0" hangingPunct="1">
        <a:defRPr sz="1797" kern="1200">
          <a:solidFill>
            <a:schemeClr val="tx1"/>
          </a:solidFill>
          <a:latin typeface="+mn-lt"/>
          <a:ea typeface="+mn-ea"/>
          <a:cs typeface="+mn-cs"/>
        </a:defRPr>
      </a:lvl3pPr>
      <a:lvl4pPr marL="1370367" algn="l" defTabSz="913578" rtl="0" eaLnBrk="1" latinLnBrk="0" hangingPunct="1">
        <a:defRPr sz="1797" kern="1200">
          <a:solidFill>
            <a:schemeClr val="tx1"/>
          </a:solidFill>
          <a:latin typeface="+mn-lt"/>
          <a:ea typeface="+mn-ea"/>
          <a:cs typeface="+mn-cs"/>
        </a:defRPr>
      </a:lvl4pPr>
      <a:lvl5pPr marL="1827155" algn="l" defTabSz="913578" rtl="0" eaLnBrk="1" latinLnBrk="0" hangingPunct="1">
        <a:defRPr sz="1797" kern="1200">
          <a:solidFill>
            <a:schemeClr val="tx1"/>
          </a:solidFill>
          <a:latin typeface="+mn-lt"/>
          <a:ea typeface="+mn-ea"/>
          <a:cs typeface="+mn-cs"/>
        </a:defRPr>
      </a:lvl5pPr>
      <a:lvl6pPr marL="2283943" algn="l" defTabSz="913578" rtl="0" eaLnBrk="1" latinLnBrk="0" hangingPunct="1">
        <a:defRPr sz="1797" kern="1200">
          <a:solidFill>
            <a:schemeClr val="tx1"/>
          </a:solidFill>
          <a:latin typeface="+mn-lt"/>
          <a:ea typeface="+mn-ea"/>
          <a:cs typeface="+mn-cs"/>
        </a:defRPr>
      </a:lvl6pPr>
      <a:lvl7pPr marL="2740732" algn="l" defTabSz="913578" rtl="0" eaLnBrk="1" latinLnBrk="0" hangingPunct="1">
        <a:defRPr sz="1797" kern="1200">
          <a:solidFill>
            <a:schemeClr val="tx1"/>
          </a:solidFill>
          <a:latin typeface="+mn-lt"/>
          <a:ea typeface="+mn-ea"/>
          <a:cs typeface="+mn-cs"/>
        </a:defRPr>
      </a:lvl7pPr>
      <a:lvl8pPr marL="3197520" algn="l" defTabSz="913578" rtl="0" eaLnBrk="1" latinLnBrk="0" hangingPunct="1">
        <a:defRPr sz="1797" kern="1200">
          <a:solidFill>
            <a:schemeClr val="tx1"/>
          </a:solidFill>
          <a:latin typeface="+mn-lt"/>
          <a:ea typeface="+mn-ea"/>
          <a:cs typeface="+mn-cs"/>
        </a:defRPr>
      </a:lvl8pPr>
      <a:lvl9pPr marL="3654309" algn="l" defTabSz="913578" rtl="0" eaLnBrk="1" latinLnBrk="0" hangingPunct="1">
        <a:defRPr sz="17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checkpoint.com/harmony/email-security/email-offic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checkpoint.com/harmony/email-security/email-office/"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1"/>
          <p:cNvSpPr txBox="1">
            <a:spLocks noGrp="1"/>
          </p:cNvSpPr>
          <p:nvPr>
            <p:ph type="title"/>
          </p:nvPr>
        </p:nvSpPr>
        <p:spPr>
          <a:xfrm>
            <a:off x="571500" y="2915787"/>
            <a:ext cx="11049000" cy="844800"/>
          </a:xfrm>
          <a:prstGeom prst="rect">
            <a:avLst/>
          </a:prstGeom>
          <a:noFill/>
          <a:ln>
            <a:noFill/>
          </a:ln>
        </p:spPr>
        <p:txBody>
          <a:bodyPr spcFirstLastPara="1" wrap="square" lIns="0" tIns="0" rIns="0" bIns="91425" anchor="b" anchorCtr="0">
            <a:noAutofit/>
          </a:bodyPr>
          <a:lstStyle/>
          <a:p>
            <a:pPr marL="0" lvl="0" indent="0" algn="l" rtl="0">
              <a:lnSpc>
                <a:spcPct val="90000"/>
              </a:lnSpc>
              <a:spcBef>
                <a:spcPts val="0"/>
              </a:spcBef>
              <a:spcAft>
                <a:spcPts val="0"/>
              </a:spcAft>
              <a:buClr>
                <a:schemeClr val="dk1"/>
              </a:buClr>
              <a:buSzPts val="1100"/>
              <a:buFont typeface="Arial"/>
              <a:buNone/>
            </a:pPr>
            <a:r>
              <a:rPr lang="en-US" sz="4600">
                <a:solidFill>
                  <a:srgbClr val="222222"/>
                </a:solidFill>
                <a:latin typeface="Poppins SemiBold"/>
                <a:ea typeface="Poppins SemiBold"/>
                <a:cs typeface="Poppins SemiBold"/>
                <a:sym typeface="Poppins SemiBold"/>
              </a:rPr>
              <a:t>End-User Experience Changes</a:t>
            </a:r>
            <a:endParaRPr sz="4600">
              <a:solidFill>
                <a:srgbClr val="222222"/>
              </a:solidFill>
              <a:latin typeface="Poppins SemiBold"/>
              <a:ea typeface="Poppins SemiBold"/>
              <a:cs typeface="Poppins SemiBold"/>
              <a:sym typeface="Poppins SemiBold"/>
            </a:endParaRPr>
          </a:p>
          <a:p>
            <a:pPr marL="0" lvl="0" indent="0" algn="l" rtl="0">
              <a:lnSpc>
                <a:spcPct val="90000"/>
              </a:lnSpc>
              <a:spcBef>
                <a:spcPts val="0"/>
              </a:spcBef>
              <a:spcAft>
                <a:spcPts val="0"/>
              </a:spcAft>
              <a:buClr>
                <a:srgbClr val="222222"/>
              </a:buClr>
              <a:buSzPts val="4000"/>
              <a:buFont typeface="Poppins"/>
              <a:buNone/>
            </a:pPr>
            <a:endParaRPr sz="2200" b="0">
              <a:solidFill>
                <a:srgbClr val="222222"/>
              </a:solidFill>
            </a:endParaRPr>
          </a:p>
        </p:txBody>
      </p:sp>
      <p:sp>
        <p:nvSpPr>
          <p:cNvPr id="2" name="Footer Placeholder 1" hidden="1">
            <a:extLst>
              <a:ext uri="{FF2B5EF4-FFF2-40B4-BE49-F238E27FC236}">
                <a16:creationId xmlns:a16="http://schemas.microsoft.com/office/drawing/2014/main" id="{03CB5128-6D83-C33F-6283-8DE1BC28E276}"/>
              </a:ext>
            </a:extLst>
          </p:cNvPr>
          <p:cNvSpPr>
            <a:spLocks noGrp="1"/>
          </p:cNvSpPr>
          <p:nvPr>
            <p:ph type="ftr" idx="10"/>
          </p:nvPr>
        </p:nvSpPr>
        <p:spPr/>
        <p:txBody>
          <a:bodyPr/>
          <a:lstStyle/>
          <a:p>
            <a:endParaRPr lang="en-US"/>
          </a:p>
        </p:txBody>
      </p:sp>
      <p:sp>
        <p:nvSpPr>
          <p:cNvPr id="3" name="Date Placeholder 2" hidden="1">
            <a:extLst>
              <a:ext uri="{FF2B5EF4-FFF2-40B4-BE49-F238E27FC236}">
                <a16:creationId xmlns:a16="http://schemas.microsoft.com/office/drawing/2014/main" id="{72B8FE92-1AF3-7D89-EF84-FEF251D15868}"/>
              </a:ext>
            </a:extLst>
          </p:cNvPr>
          <p:cNvSpPr>
            <a:spLocks noGrp="1"/>
          </p:cNvSpPr>
          <p:nvPr>
            <p:ph type="dt" sz="quarter" idx="1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50"/>
          <p:cNvPicPr preferRelativeResize="0"/>
          <p:nvPr/>
        </p:nvPicPr>
        <p:blipFill>
          <a:blip r:embed="rId3">
            <a:alphaModFix/>
          </a:blip>
          <a:stretch>
            <a:fillRect/>
          </a:stretch>
        </p:blipFill>
        <p:spPr>
          <a:xfrm>
            <a:off x="6663925" y="1924401"/>
            <a:ext cx="5270449" cy="4495388"/>
          </a:xfrm>
          <a:prstGeom prst="rect">
            <a:avLst/>
          </a:prstGeom>
          <a:noFill/>
          <a:ln>
            <a:noFill/>
          </a:ln>
          <a:effectLst>
            <a:outerShdw blurRad="57150" dist="19050" dir="5400000" algn="bl" rotWithShape="0">
              <a:srgbClr val="000000">
                <a:alpha val="50000"/>
              </a:srgbClr>
            </a:outerShdw>
          </a:effectLst>
        </p:spPr>
      </p:pic>
      <p:sp>
        <p:nvSpPr>
          <p:cNvPr id="2" name="Footer Placeholder 1" hidden="1">
            <a:extLst>
              <a:ext uri="{FF2B5EF4-FFF2-40B4-BE49-F238E27FC236}">
                <a16:creationId xmlns:a16="http://schemas.microsoft.com/office/drawing/2014/main" id="{7DABF48A-65F1-2AA7-D3AD-E4D2C8F0C09C}"/>
              </a:ext>
            </a:extLst>
          </p:cNvPr>
          <p:cNvSpPr>
            <a:spLocks noGrp="1"/>
          </p:cNvSpPr>
          <p:nvPr>
            <p:ph type="ftr" idx="11"/>
          </p:nvPr>
        </p:nvSpPr>
        <p:spPr/>
        <p:txBody>
          <a:bodyPr/>
          <a:lstStyle/>
          <a:p>
            <a:endParaRPr lang="en-US"/>
          </a:p>
        </p:txBody>
      </p:sp>
      <p:sp>
        <p:nvSpPr>
          <p:cNvPr id="596" name="Google Shape;596;p50"/>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Daily Email Security Summary</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8A7A618A-6DD1-6402-DE2C-F41341B647FC}"/>
              </a:ext>
            </a:extLst>
          </p:cNvPr>
          <p:cNvSpPr>
            <a:spLocks noGrp="1"/>
          </p:cNvSpPr>
          <p:nvPr>
            <p:ph type="dt" sz="quarter" idx="12"/>
          </p:nvPr>
        </p:nvSpPr>
        <p:spPr/>
        <p:txBody>
          <a:bodyPr/>
          <a:lstStyle/>
          <a:p>
            <a:endParaRPr lang="en-US"/>
          </a:p>
        </p:txBody>
      </p:sp>
      <p:sp>
        <p:nvSpPr>
          <p:cNvPr id="597" name="Google Shape;597;p50"/>
          <p:cNvSpPr txBox="1"/>
          <p:nvPr/>
        </p:nvSpPr>
        <p:spPr>
          <a:xfrm>
            <a:off x="638675" y="1866900"/>
            <a:ext cx="5625900" cy="464431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400" dirty="0">
                <a:solidFill>
                  <a:schemeClr val="dk1"/>
                </a:solidFill>
                <a:latin typeface="Poppins"/>
                <a:ea typeface="Poppins"/>
                <a:cs typeface="Poppins"/>
                <a:sym typeface="Poppins"/>
              </a:rPr>
              <a:t>You will now receive a summary of all the emails that Check Point Harmony Email &amp; Collaboration Security blocks</a:t>
            </a:r>
            <a:br>
              <a:rPr lang="en-US" sz="1400" dirty="0">
                <a:solidFill>
                  <a:schemeClr val="dk1"/>
                </a:solidFill>
                <a:latin typeface="Poppins"/>
                <a:ea typeface="Poppins"/>
                <a:cs typeface="Poppins"/>
                <a:sym typeface="Poppins"/>
              </a:rPr>
            </a:br>
            <a:endParaRPr sz="14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400" dirty="0">
                <a:solidFill>
                  <a:schemeClr val="dk1"/>
                </a:solidFill>
                <a:latin typeface="Poppins"/>
                <a:ea typeface="Poppins"/>
                <a:cs typeface="Poppins"/>
                <a:sym typeface="Poppins"/>
              </a:rPr>
              <a:t>From this summary email, you will get a glimpse of all the security threats that bombard your mailbox every day. </a:t>
            </a:r>
            <a:endParaRPr sz="14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4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400" dirty="0">
                <a:solidFill>
                  <a:schemeClr val="dk1"/>
                </a:solidFill>
                <a:latin typeface="Poppins"/>
                <a:ea typeface="Poppins"/>
                <a:cs typeface="Poppins"/>
                <a:sym typeface="Poppins"/>
              </a:rPr>
              <a:t>If you disagree with Check Point Harmony Email &amp; Collaboration Security, with a simple click of a button found in the summary email, you will be able to Release any emails that Check Point Harmony Email &amp; Collaboration Security found Suspicious.</a:t>
            </a:r>
            <a:endParaRPr sz="14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4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400" dirty="0">
                <a:solidFill>
                  <a:schemeClr val="dk1"/>
                </a:solidFill>
                <a:latin typeface="Poppins"/>
                <a:ea typeface="Poppins"/>
                <a:cs typeface="Poppins"/>
                <a:sym typeface="Poppins"/>
              </a:rPr>
              <a:t>As well as Request To Release any emails that Check Point Harmony Email &amp; Collaboration Security is confident is Phishing</a:t>
            </a:r>
            <a:endParaRPr sz="14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400" dirty="0">
              <a:solidFill>
                <a:schemeClr val="dk1"/>
              </a:solidFill>
              <a:latin typeface="Poppins"/>
              <a:ea typeface="Poppins"/>
              <a:cs typeface="Poppins"/>
              <a:sym typeface="Poppins"/>
            </a:endParaRPr>
          </a:p>
          <a:p>
            <a:pPr marL="457200" lvl="0" indent="-330200" algn="l" rtl="0">
              <a:lnSpc>
                <a:spcPct val="115000"/>
              </a:lnSpc>
              <a:spcBef>
                <a:spcPts val="0"/>
              </a:spcBef>
              <a:spcAft>
                <a:spcPts val="0"/>
              </a:spcAft>
              <a:buClr>
                <a:schemeClr val="dk1"/>
              </a:buClr>
              <a:buSzPts val="1600"/>
              <a:buFont typeface="Poppins"/>
              <a:buChar char="●"/>
            </a:pPr>
            <a:r>
              <a:rPr lang="en-US" sz="1400" dirty="0">
                <a:solidFill>
                  <a:schemeClr val="dk1"/>
                </a:solidFill>
                <a:latin typeface="Poppins"/>
                <a:ea typeface="Poppins"/>
                <a:cs typeface="Poppins"/>
                <a:sym typeface="Poppins"/>
              </a:rPr>
              <a:t>The email will then be submitted to the admins for review </a:t>
            </a:r>
            <a:endParaRPr sz="1600" dirty="0">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935EDAF2-87E3-0A91-DD11-05D9DE5B9124}"/>
              </a:ext>
            </a:extLst>
          </p:cNvPr>
          <p:cNvSpPr>
            <a:spLocks noGrp="1"/>
          </p:cNvSpPr>
          <p:nvPr>
            <p:ph type="ftr" idx="11"/>
          </p:nvPr>
        </p:nvSpPr>
        <p:spPr/>
        <p:txBody>
          <a:bodyPr/>
          <a:lstStyle/>
          <a:p>
            <a:endParaRPr lang="en-US"/>
          </a:p>
        </p:txBody>
      </p:sp>
      <p:sp>
        <p:nvSpPr>
          <p:cNvPr id="603" name="Google Shape;603;p51"/>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Individual Quarantine Alerts</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14EFB160-0768-DEEE-8711-B27C8FA0F856}"/>
              </a:ext>
            </a:extLst>
          </p:cNvPr>
          <p:cNvSpPr>
            <a:spLocks noGrp="1"/>
          </p:cNvSpPr>
          <p:nvPr>
            <p:ph type="dt" sz="quarter" idx="12"/>
          </p:nvPr>
        </p:nvSpPr>
        <p:spPr/>
        <p:txBody>
          <a:bodyPr/>
          <a:lstStyle/>
          <a:p>
            <a:endParaRPr lang="en-US"/>
          </a:p>
        </p:txBody>
      </p:sp>
      <p:sp>
        <p:nvSpPr>
          <p:cNvPr id="604" name="Google Shape;604;p51"/>
          <p:cNvSpPr txBox="1"/>
          <p:nvPr/>
        </p:nvSpPr>
        <p:spPr>
          <a:xfrm>
            <a:off x="582075" y="2095500"/>
            <a:ext cx="11028000" cy="407800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dirty="0">
                <a:solidFill>
                  <a:schemeClr val="dk1"/>
                </a:solidFill>
                <a:latin typeface="Poppins"/>
                <a:ea typeface="Poppins"/>
                <a:cs typeface="Poppins"/>
                <a:sym typeface="Poppins"/>
              </a:rPr>
              <a:t>In addition to a summary of alerts, your administrator can configure individual alerts to go out whenever an email is blocked by Check Point Harmony Email &amp; Collaboration Security. The individual alert email will also contain a link to request to release the quarantined email.  </a:t>
            </a:r>
            <a:br>
              <a:rPr lang="en-US" sz="2000" dirty="0">
                <a:solidFill>
                  <a:schemeClr val="dk1"/>
                </a:solidFill>
                <a:latin typeface="Poppins"/>
                <a:ea typeface="Poppins"/>
                <a:cs typeface="Poppins"/>
                <a:sym typeface="Poppins"/>
              </a:rPr>
            </a:b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2000" dirty="0">
                <a:solidFill>
                  <a:schemeClr val="dk1"/>
                </a:solidFill>
                <a:latin typeface="Poppins"/>
                <a:ea typeface="Poppins"/>
                <a:cs typeface="Poppins"/>
                <a:sym typeface="Poppins"/>
              </a:rPr>
              <a:t>The frequency of these alerts can be adjusted by your administrator and you can also request to restore these emails from the alert email.</a:t>
            </a:r>
            <a:br>
              <a:rPr lang="en-US" sz="2000" dirty="0">
                <a:solidFill>
                  <a:schemeClr val="dk1"/>
                </a:solidFill>
                <a:latin typeface="Poppins"/>
                <a:ea typeface="Poppins"/>
                <a:cs typeface="Poppins"/>
                <a:sym typeface="Poppins"/>
              </a:rPr>
            </a:b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2000" dirty="0">
                <a:solidFill>
                  <a:schemeClr val="dk1"/>
                </a:solidFill>
                <a:latin typeface="Poppins"/>
                <a:ea typeface="Poppins"/>
                <a:cs typeface="Poppins"/>
                <a:sym typeface="Poppins"/>
              </a:rPr>
              <a:t>The next few screenshots will show examples of these individual quarantine alerts.</a:t>
            </a: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000" dirty="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52"/>
          <p:cNvPicPr preferRelativeResize="0"/>
          <p:nvPr/>
        </p:nvPicPr>
        <p:blipFill>
          <a:blip r:embed="rId3">
            <a:alphaModFix/>
          </a:blip>
          <a:stretch>
            <a:fillRect/>
          </a:stretch>
        </p:blipFill>
        <p:spPr>
          <a:xfrm>
            <a:off x="152425" y="1866900"/>
            <a:ext cx="11887200" cy="4531993"/>
          </a:xfrm>
          <a:prstGeom prst="rect">
            <a:avLst/>
          </a:prstGeom>
          <a:noFill/>
          <a:ln>
            <a:noFill/>
          </a:ln>
        </p:spPr>
      </p:pic>
      <p:sp>
        <p:nvSpPr>
          <p:cNvPr id="2" name="Footer Placeholder 1" hidden="1">
            <a:extLst>
              <a:ext uri="{FF2B5EF4-FFF2-40B4-BE49-F238E27FC236}">
                <a16:creationId xmlns:a16="http://schemas.microsoft.com/office/drawing/2014/main" id="{58DB8A15-611C-30C6-1CB0-DA5350373D07}"/>
              </a:ext>
            </a:extLst>
          </p:cNvPr>
          <p:cNvSpPr>
            <a:spLocks noGrp="1"/>
          </p:cNvSpPr>
          <p:nvPr>
            <p:ph type="ftr" idx="11"/>
          </p:nvPr>
        </p:nvSpPr>
        <p:spPr/>
        <p:txBody>
          <a:bodyPr/>
          <a:lstStyle/>
          <a:p>
            <a:endParaRPr lang="en-US"/>
          </a:p>
        </p:txBody>
      </p:sp>
      <p:sp>
        <p:nvSpPr>
          <p:cNvPr id="611" name="Google Shape;611;p52"/>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What a Quarantine Notification Looks like</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38A46434-93C1-9699-28B0-0D8E6DBB2887}"/>
              </a:ext>
            </a:extLst>
          </p:cNvPr>
          <p:cNvSpPr>
            <a:spLocks noGrp="1"/>
          </p:cNvSpPr>
          <p:nvPr>
            <p:ph type="dt" sz="quarter" idx="12"/>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53"/>
          <p:cNvPicPr preferRelativeResize="0"/>
          <p:nvPr/>
        </p:nvPicPr>
        <p:blipFill>
          <a:blip r:embed="rId3">
            <a:alphaModFix/>
          </a:blip>
          <a:stretch>
            <a:fillRect/>
          </a:stretch>
        </p:blipFill>
        <p:spPr>
          <a:xfrm>
            <a:off x="1165775" y="1990950"/>
            <a:ext cx="9860500" cy="3654551"/>
          </a:xfrm>
          <a:prstGeom prst="rect">
            <a:avLst/>
          </a:prstGeom>
          <a:noFill/>
          <a:ln>
            <a:noFill/>
          </a:ln>
        </p:spPr>
      </p:pic>
      <p:sp>
        <p:nvSpPr>
          <p:cNvPr id="2" name="Footer Placeholder 1" hidden="1">
            <a:extLst>
              <a:ext uri="{FF2B5EF4-FFF2-40B4-BE49-F238E27FC236}">
                <a16:creationId xmlns:a16="http://schemas.microsoft.com/office/drawing/2014/main" id="{77960B6C-E80C-61DC-C5FE-4EE93CE34CDD}"/>
              </a:ext>
            </a:extLst>
          </p:cNvPr>
          <p:cNvSpPr>
            <a:spLocks noGrp="1"/>
          </p:cNvSpPr>
          <p:nvPr>
            <p:ph type="ftr" idx="11"/>
          </p:nvPr>
        </p:nvSpPr>
        <p:spPr/>
        <p:txBody>
          <a:bodyPr/>
          <a:lstStyle/>
          <a:p>
            <a:endParaRPr lang="en-US"/>
          </a:p>
        </p:txBody>
      </p:sp>
      <p:sp>
        <p:nvSpPr>
          <p:cNvPr id="618" name="Google Shape;618;p53"/>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What a Quarantine Notification Looks like</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E64549F3-E83E-5537-B1C7-D11C7CE8789A}"/>
              </a:ext>
            </a:extLst>
          </p:cNvPr>
          <p:cNvSpPr>
            <a:spLocks noGrp="1"/>
          </p:cNvSpPr>
          <p:nvPr>
            <p:ph type="dt" sz="quarter" idx="12"/>
          </p:nvPr>
        </p:nvSpPr>
        <p:spPr/>
        <p:txBody>
          <a:bodyPr/>
          <a:lstStyle/>
          <a:p>
            <a:endParaRPr lang="en-US"/>
          </a:p>
        </p:txBody>
      </p:sp>
      <p:sp>
        <p:nvSpPr>
          <p:cNvPr id="619" name="Google Shape;619;p53"/>
          <p:cNvSpPr txBox="1"/>
          <p:nvPr/>
        </p:nvSpPr>
        <p:spPr>
          <a:xfrm>
            <a:off x="582000" y="5774450"/>
            <a:ext cx="11028000" cy="15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chemeClr val="dk1"/>
                </a:solidFill>
                <a:latin typeface="Poppins"/>
                <a:ea typeface="Poppins"/>
                <a:cs typeface="Poppins"/>
                <a:sym typeface="Poppins"/>
              </a:rPr>
              <a:t>If the request is approved by the administrator the original message will be delivered unaltered to the user.</a:t>
            </a:r>
            <a:endParaRPr sz="20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0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0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E994CD5C-34E4-5747-4A8A-559D702A3A85}"/>
              </a:ext>
            </a:extLst>
          </p:cNvPr>
          <p:cNvSpPr>
            <a:spLocks noGrp="1"/>
          </p:cNvSpPr>
          <p:nvPr>
            <p:ph type="ftr" idx="11"/>
          </p:nvPr>
        </p:nvSpPr>
        <p:spPr/>
        <p:txBody>
          <a:bodyPr/>
          <a:lstStyle/>
          <a:p>
            <a:endParaRPr lang="en-US"/>
          </a:p>
        </p:txBody>
      </p:sp>
      <p:sp>
        <p:nvSpPr>
          <p:cNvPr id="625" name="Google Shape;625;p54"/>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Click-Time Protection</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021CDB20-DD86-D14D-6FAE-3F2E21EF374C}"/>
              </a:ext>
            </a:extLst>
          </p:cNvPr>
          <p:cNvSpPr>
            <a:spLocks noGrp="1"/>
          </p:cNvSpPr>
          <p:nvPr>
            <p:ph type="dt" sz="quarter" idx="12"/>
          </p:nvPr>
        </p:nvSpPr>
        <p:spPr/>
        <p:txBody>
          <a:bodyPr/>
          <a:lstStyle/>
          <a:p>
            <a:endParaRPr lang="en-US"/>
          </a:p>
        </p:txBody>
      </p:sp>
      <p:sp>
        <p:nvSpPr>
          <p:cNvPr id="626" name="Google Shape;626;p54"/>
          <p:cNvSpPr txBox="1"/>
          <p:nvPr/>
        </p:nvSpPr>
        <p:spPr>
          <a:xfrm>
            <a:off x="582075" y="2095500"/>
            <a:ext cx="11028000" cy="433808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dirty="0">
                <a:solidFill>
                  <a:schemeClr val="dk1"/>
                </a:solidFill>
                <a:latin typeface="Poppins"/>
                <a:ea typeface="Poppins"/>
                <a:cs typeface="Poppins"/>
                <a:sym typeface="Poppins"/>
              </a:rPr>
              <a:t>From time to time you will see links in your emails that are not in a format you expect</a:t>
            </a:r>
            <a:endParaRPr sz="18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800" dirty="0">
                <a:solidFill>
                  <a:schemeClr val="dk1"/>
                </a:solidFill>
                <a:latin typeface="Poppins"/>
                <a:ea typeface="Poppins"/>
                <a:cs typeface="Poppins"/>
                <a:sym typeface="Poppins"/>
              </a:rPr>
              <a:t>Check Point Harmony Email &amp; Collaboration Security will change all suspicious links in your emails to a safe version. The Check Point Harmony Email &amp; Collaboration Security secured links will have the format:</a:t>
            </a:r>
            <a:endParaRPr sz="18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3600" dirty="0">
              <a:solidFill>
                <a:schemeClr val="dk1"/>
              </a:solidFill>
              <a:latin typeface="Poppins"/>
              <a:ea typeface="Poppins"/>
              <a:cs typeface="Poppins"/>
              <a:sym typeface="Poppins"/>
            </a:endParaRPr>
          </a:p>
          <a:p>
            <a:pPr marL="0" lvl="0" indent="0" algn="l" rtl="0">
              <a:lnSpc>
                <a:spcPct val="90000"/>
              </a:lnSpc>
              <a:spcBef>
                <a:spcPts val="500"/>
              </a:spcBef>
              <a:spcAft>
                <a:spcPts val="0"/>
              </a:spcAft>
              <a:buNone/>
            </a:pPr>
            <a:r>
              <a:rPr lang="en-US" sz="2000" dirty="0">
                <a:solidFill>
                  <a:srgbClr val="2683C6"/>
                </a:solidFill>
                <a:latin typeface="Calibri"/>
                <a:ea typeface="Calibri"/>
                <a:cs typeface="Calibri"/>
                <a:sym typeface="Calibri"/>
              </a:rPr>
              <a:t>https://url.Check Point Harmony Email &amp; Collaboration </a:t>
            </a:r>
            <a:r>
              <a:rPr lang="en-US" sz="2000" dirty="0" err="1">
                <a:solidFill>
                  <a:srgbClr val="2683C6"/>
                </a:solidFill>
                <a:latin typeface="Calibri"/>
                <a:ea typeface="Calibri"/>
                <a:cs typeface="Calibri"/>
                <a:sym typeface="Calibri"/>
              </a:rPr>
              <a:t>Security.click</a:t>
            </a:r>
            <a:r>
              <a:rPr lang="en-US" sz="2000" dirty="0">
                <a:solidFill>
                  <a:srgbClr val="2683C6"/>
                </a:solidFill>
                <a:latin typeface="Calibri"/>
                <a:ea typeface="Calibri"/>
                <a:cs typeface="Calibri"/>
                <a:sym typeface="Calibri"/>
              </a:rPr>
              <a:t>/v2/___&lt;original malicious link&gt; ___&lt;encrypted gibberish&gt;</a:t>
            </a: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800" dirty="0">
                <a:solidFill>
                  <a:schemeClr val="dk1"/>
                </a:solidFill>
                <a:latin typeface="Poppins"/>
                <a:ea typeface="Poppins"/>
                <a:cs typeface="Poppins"/>
                <a:sym typeface="Poppins"/>
              </a:rPr>
              <a:t>Here’s an example of such a link:</a:t>
            </a:r>
            <a:endParaRPr sz="1800" dirty="0">
              <a:solidFill>
                <a:schemeClr val="dk1"/>
              </a:solidFill>
              <a:latin typeface="Poppins"/>
              <a:ea typeface="Poppins"/>
              <a:cs typeface="Poppins"/>
              <a:sym typeface="Poppins"/>
            </a:endParaRPr>
          </a:p>
          <a:p>
            <a:pPr marL="914400" lvl="1" indent="-381000" algn="l" rtl="0">
              <a:lnSpc>
                <a:spcPct val="90000"/>
              </a:lnSpc>
              <a:spcBef>
                <a:spcPts val="500"/>
              </a:spcBef>
              <a:spcAft>
                <a:spcPts val="0"/>
              </a:spcAft>
              <a:buClr>
                <a:schemeClr val="dk1"/>
              </a:buClr>
              <a:buSzPts val="2400"/>
              <a:buFont typeface="Poppins"/>
              <a:buChar char="•"/>
            </a:pPr>
            <a:r>
              <a:rPr lang="en-US" sz="1400" dirty="0">
                <a:solidFill>
                  <a:schemeClr val="dk1"/>
                </a:solidFill>
                <a:latin typeface="Calibri"/>
                <a:ea typeface="Calibri"/>
                <a:cs typeface="Calibri"/>
                <a:sym typeface="Calibri"/>
              </a:rPr>
              <a:t>https://</a:t>
            </a:r>
            <a:r>
              <a:rPr lang="en-US" sz="1400" dirty="0">
                <a:solidFill>
                  <a:srgbClr val="2683C6"/>
                </a:solidFill>
                <a:latin typeface="Calibri"/>
                <a:ea typeface="Calibri"/>
                <a:cs typeface="Calibri"/>
                <a:sym typeface="Calibri"/>
              </a:rPr>
              <a:t>url.Check Point Harmony Email &amp; Collaboration </a:t>
            </a:r>
            <a:r>
              <a:rPr lang="en-US" sz="1400" dirty="0" err="1">
                <a:solidFill>
                  <a:srgbClr val="2683C6"/>
                </a:solidFill>
                <a:latin typeface="Calibri"/>
                <a:ea typeface="Calibri"/>
                <a:cs typeface="Calibri"/>
                <a:sym typeface="Calibri"/>
              </a:rPr>
              <a:t>Security.click</a:t>
            </a:r>
            <a:r>
              <a:rPr lang="en-US" sz="1400" dirty="0">
                <a:solidFill>
                  <a:schemeClr val="dk1"/>
                </a:solidFill>
                <a:latin typeface="Calibri"/>
                <a:ea typeface="Calibri"/>
                <a:cs typeface="Calibri"/>
                <a:sym typeface="Calibri"/>
              </a:rPr>
              <a:t>/</a:t>
            </a:r>
            <a:r>
              <a:rPr lang="en-US" sz="1400" dirty="0">
                <a:solidFill>
                  <a:srgbClr val="FF0000"/>
                </a:solidFill>
                <a:latin typeface="Calibri"/>
                <a:ea typeface="Calibri"/>
                <a:cs typeface="Calibri"/>
                <a:sym typeface="Calibri"/>
              </a:rPr>
              <a:t>v2</a:t>
            </a:r>
            <a:r>
              <a:rPr lang="en-US" sz="1400" dirty="0">
                <a:solidFill>
                  <a:schemeClr val="dk1"/>
                </a:solidFill>
                <a:latin typeface="Calibri"/>
                <a:ea typeface="Calibri"/>
                <a:cs typeface="Calibri"/>
                <a:sym typeface="Calibri"/>
              </a:rPr>
              <a:t>/___</a:t>
            </a:r>
            <a:r>
              <a:rPr lang="en-US" sz="1400" dirty="0">
                <a:solidFill>
                  <a:srgbClr val="00B050"/>
                </a:solidFill>
                <a:latin typeface="Calibri"/>
                <a:ea typeface="Calibri"/>
                <a:cs typeface="Calibri"/>
                <a:sym typeface="Calibri"/>
              </a:rPr>
              <a:t>http://www.malware.com</a:t>
            </a:r>
            <a:r>
              <a:rPr lang="en-US" sz="1400" dirty="0">
                <a:solidFill>
                  <a:schemeClr val="dk1"/>
                </a:solidFill>
                <a:latin typeface="Calibri"/>
                <a:ea typeface="Calibri"/>
                <a:cs typeface="Calibri"/>
                <a:sym typeface="Calibri"/>
              </a:rPr>
              <a:t>___YXAzOnByb2QtMy1jb24tbGF iMzU6YTpvOjYyNTM2MTk3ZWYwMTc3MjJhZmExMGY0MTMwNDgzMzNhOnYyOjI3MTY6N2FiOTAwYjgwNDMzMzFkYWRjZWQyYTE5MzRmMmViMzVkMTAwMGYzMjBlNTZmMDg0MTliNTIzOTFiZmZkZDllYg</a:t>
            </a:r>
            <a:endParaRPr sz="2000" dirty="0">
              <a:solidFill>
                <a:schemeClr val="dk1"/>
              </a:solidFill>
              <a:latin typeface="Poppins"/>
              <a:ea typeface="Poppins"/>
              <a:cs typeface="Poppins"/>
              <a:sym typeface="Poppins"/>
            </a:endParaRPr>
          </a:p>
          <a:p>
            <a:pPr marL="0" lvl="0" indent="0" algn="l" rtl="0">
              <a:lnSpc>
                <a:spcPct val="90000"/>
              </a:lnSpc>
              <a:spcBef>
                <a:spcPts val="500"/>
              </a:spcBef>
              <a:spcAft>
                <a:spcPts val="0"/>
              </a:spcAft>
              <a:buNone/>
            </a:pPr>
            <a:endParaRPr sz="1800" dirty="0">
              <a:solidFill>
                <a:schemeClr val="dk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55"/>
          <p:cNvPicPr preferRelativeResize="0"/>
          <p:nvPr/>
        </p:nvPicPr>
        <p:blipFill>
          <a:blip r:embed="rId3">
            <a:alphaModFix/>
          </a:blip>
          <a:stretch>
            <a:fillRect/>
          </a:stretch>
        </p:blipFill>
        <p:spPr>
          <a:xfrm>
            <a:off x="2690500" y="3888650"/>
            <a:ext cx="6811164" cy="2749999"/>
          </a:xfrm>
          <a:prstGeom prst="rect">
            <a:avLst/>
          </a:prstGeom>
          <a:noFill/>
          <a:ln>
            <a:noFill/>
          </a:ln>
          <a:effectLst>
            <a:outerShdw blurRad="57150" dist="19050" dir="5400000" algn="bl" rotWithShape="0">
              <a:srgbClr val="000000">
                <a:alpha val="50000"/>
              </a:srgbClr>
            </a:outerShdw>
          </a:effectLst>
        </p:spPr>
      </p:pic>
      <p:sp>
        <p:nvSpPr>
          <p:cNvPr id="2" name="Footer Placeholder 1" hidden="1">
            <a:extLst>
              <a:ext uri="{FF2B5EF4-FFF2-40B4-BE49-F238E27FC236}">
                <a16:creationId xmlns:a16="http://schemas.microsoft.com/office/drawing/2014/main" id="{92A95B08-5CDC-68A7-3546-A85CA93545AC}"/>
              </a:ext>
            </a:extLst>
          </p:cNvPr>
          <p:cNvSpPr>
            <a:spLocks noGrp="1"/>
          </p:cNvSpPr>
          <p:nvPr>
            <p:ph type="ftr" idx="11"/>
          </p:nvPr>
        </p:nvSpPr>
        <p:spPr/>
        <p:txBody>
          <a:bodyPr/>
          <a:lstStyle/>
          <a:p>
            <a:endParaRPr lang="en-US"/>
          </a:p>
        </p:txBody>
      </p:sp>
      <p:sp>
        <p:nvSpPr>
          <p:cNvPr id="633" name="Google Shape;633;p55"/>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Click-Time Protection</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430287CA-03B7-FB3E-482F-95FC3F204B91}"/>
              </a:ext>
            </a:extLst>
          </p:cNvPr>
          <p:cNvSpPr>
            <a:spLocks noGrp="1"/>
          </p:cNvSpPr>
          <p:nvPr>
            <p:ph type="dt" sz="quarter" idx="12"/>
          </p:nvPr>
        </p:nvSpPr>
        <p:spPr/>
        <p:txBody>
          <a:bodyPr/>
          <a:lstStyle/>
          <a:p>
            <a:endParaRPr lang="en-US"/>
          </a:p>
        </p:txBody>
      </p:sp>
      <p:sp>
        <p:nvSpPr>
          <p:cNvPr id="634" name="Google Shape;634;p55"/>
          <p:cNvSpPr txBox="1"/>
          <p:nvPr/>
        </p:nvSpPr>
        <p:spPr>
          <a:xfrm>
            <a:off x="582075" y="2095500"/>
            <a:ext cx="11028000" cy="2998226"/>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500"/>
              </a:spcBef>
              <a:spcAft>
                <a:spcPts val="0"/>
              </a:spcAft>
              <a:buNone/>
            </a:pPr>
            <a:r>
              <a:rPr lang="en-US" sz="2000" dirty="0">
                <a:solidFill>
                  <a:schemeClr val="dk1"/>
                </a:solidFill>
                <a:latin typeface="Poppins"/>
                <a:ea typeface="Poppins"/>
                <a:cs typeface="Poppins"/>
                <a:sym typeface="Poppins"/>
              </a:rPr>
              <a:t>If you cannot determine that an email with a custom Check Point Harmony Email &amp; Collaboration Security secure link is malicious, you can click the link to have Check Point Harmony Email &amp; Collaboration Security perform a real-time scan of the target website.</a:t>
            </a:r>
            <a:endParaRPr sz="2000" dirty="0">
              <a:solidFill>
                <a:schemeClr val="dk1"/>
              </a:solidFill>
              <a:latin typeface="Poppins"/>
              <a:ea typeface="Poppins"/>
              <a:cs typeface="Poppins"/>
              <a:sym typeface="Poppins"/>
            </a:endParaRPr>
          </a:p>
          <a:p>
            <a:pPr marL="0" lvl="0" indent="0" algn="l" rtl="0">
              <a:lnSpc>
                <a:spcPct val="90000"/>
              </a:lnSpc>
              <a:spcBef>
                <a:spcPts val="500"/>
              </a:spcBef>
              <a:spcAft>
                <a:spcPts val="0"/>
              </a:spcAft>
              <a:buClr>
                <a:schemeClr val="dk1"/>
              </a:buClr>
              <a:buSzPts val="1100"/>
              <a:buFont typeface="Arial"/>
              <a:buNone/>
            </a:pPr>
            <a:endParaRPr sz="2000" dirty="0">
              <a:solidFill>
                <a:schemeClr val="dk1"/>
              </a:solidFill>
              <a:latin typeface="Poppins"/>
              <a:ea typeface="Poppins"/>
              <a:cs typeface="Poppins"/>
              <a:sym typeface="Poppins"/>
            </a:endParaRPr>
          </a:p>
          <a:p>
            <a:pPr marL="0" lvl="0" indent="0" algn="l" rtl="0">
              <a:lnSpc>
                <a:spcPct val="90000"/>
              </a:lnSpc>
              <a:spcBef>
                <a:spcPts val="500"/>
              </a:spcBef>
              <a:spcAft>
                <a:spcPts val="0"/>
              </a:spcAft>
              <a:buClr>
                <a:schemeClr val="dk1"/>
              </a:buClr>
              <a:buSzPts val="1100"/>
              <a:buFont typeface="Arial"/>
              <a:buNone/>
            </a:pPr>
            <a:r>
              <a:rPr lang="en-US" sz="2000" dirty="0">
                <a:solidFill>
                  <a:schemeClr val="dk1"/>
                </a:solidFill>
                <a:latin typeface="Poppins"/>
                <a:ea typeface="Poppins"/>
                <a:cs typeface="Poppins"/>
                <a:sym typeface="Poppins"/>
              </a:rPr>
              <a:t>If the link is benign, you will be taken to the website like normal; however, if the link is found to be malicious, you will see the page below open up instead.</a:t>
            </a:r>
            <a:endParaRPr sz="2000" dirty="0">
              <a:solidFill>
                <a:schemeClr val="dk1"/>
              </a:solidFill>
              <a:latin typeface="Poppins"/>
              <a:ea typeface="Poppins"/>
              <a:cs typeface="Poppins"/>
              <a:sym typeface="Poppins"/>
            </a:endParaRPr>
          </a:p>
          <a:p>
            <a:pPr marL="0" lvl="0" indent="0" algn="l" rtl="0">
              <a:lnSpc>
                <a:spcPct val="90000"/>
              </a:lnSpc>
              <a:spcBef>
                <a:spcPts val="500"/>
              </a:spcBef>
              <a:spcAft>
                <a:spcPts val="0"/>
              </a:spcAft>
              <a:buClr>
                <a:schemeClr val="dk1"/>
              </a:buClr>
              <a:buSzPts val="1100"/>
              <a:buFont typeface="Arial"/>
              <a:buNone/>
            </a:pPr>
            <a:endParaRPr sz="2000" dirty="0">
              <a:solidFill>
                <a:schemeClr val="dk1"/>
              </a:solidFill>
              <a:latin typeface="Poppins"/>
              <a:ea typeface="Poppins"/>
              <a:cs typeface="Poppins"/>
              <a:sym typeface="Poppins"/>
            </a:endParaRPr>
          </a:p>
          <a:p>
            <a:pPr marL="0" lvl="0" indent="0" algn="l" rtl="0">
              <a:lnSpc>
                <a:spcPct val="90000"/>
              </a:lnSpc>
              <a:spcBef>
                <a:spcPts val="500"/>
              </a:spcBef>
              <a:spcAft>
                <a:spcPts val="0"/>
              </a:spcAft>
              <a:buNone/>
            </a:pPr>
            <a:endParaRPr sz="2000" dirty="0">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56"/>
          <p:cNvPicPr preferRelativeResize="0"/>
          <p:nvPr/>
        </p:nvPicPr>
        <p:blipFill>
          <a:blip r:embed="rId3">
            <a:alphaModFix/>
          </a:blip>
          <a:stretch>
            <a:fillRect/>
          </a:stretch>
        </p:blipFill>
        <p:spPr>
          <a:xfrm>
            <a:off x="5408225" y="3624397"/>
            <a:ext cx="3161925" cy="2958175"/>
          </a:xfrm>
          <a:prstGeom prst="rect">
            <a:avLst/>
          </a:prstGeom>
          <a:noFill/>
          <a:ln>
            <a:noFill/>
          </a:ln>
          <a:effectLst>
            <a:outerShdw blurRad="57150" dist="19050" dir="5400000" algn="bl" rotWithShape="0">
              <a:srgbClr val="000000">
                <a:alpha val="50000"/>
              </a:srgbClr>
            </a:outerShdw>
          </a:effectLst>
        </p:spPr>
      </p:pic>
      <p:pic>
        <p:nvPicPr>
          <p:cNvPr id="641" name="Google Shape;641;p56"/>
          <p:cNvPicPr preferRelativeResize="0"/>
          <p:nvPr/>
        </p:nvPicPr>
        <p:blipFill>
          <a:blip r:embed="rId4">
            <a:alphaModFix/>
          </a:blip>
          <a:stretch>
            <a:fillRect/>
          </a:stretch>
        </p:blipFill>
        <p:spPr>
          <a:xfrm>
            <a:off x="1396100" y="3791225"/>
            <a:ext cx="3528074" cy="2896974"/>
          </a:xfrm>
          <a:prstGeom prst="rect">
            <a:avLst/>
          </a:prstGeom>
          <a:noFill/>
          <a:ln>
            <a:noFill/>
          </a:ln>
          <a:effectLst>
            <a:outerShdw blurRad="57150" dist="19050" dir="5400000" algn="bl" rotWithShape="0">
              <a:srgbClr val="000000">
                <a:alpha val="50000"/>
              </a:srgbClr>
            </a:outerShdw>
          </a:effectLst>
        </p:spPr>
      </p:pic>
      <p:sp>
        <p:nvSpPr>
          <p:cNvPr id="2" name="Footer Placeholder 1" hidden="1">
            <a:extLst>
              <a:ext uri="{FF2B5EF4-FFF2-40B4-BE49-F238E27FC236}">
                <a16:creationId xmlns:a16="http://schemas.microsoft.com/office/drawing/2014/main" id="{D9795FA3-49FB-D725-9CB1-FF7002894A32}"/>
              </a:ext>
            </a:extLst>
          </p:cNvPr>
          <p:cNvSpPr>
            <a:spLocks noGrp="1"/>
          </p:cNvSpPr>
          <p:nvPr>
            <p:ph type="ftr" idx="11"/>
          </p:nvPr>
        </p:nvSpPr>
        <p:spPr/>
        <p:txBody>
          <a:bodyPr/>
          <a:lstStyle/>
          <a:p>
            <a:endParaRPr lang="en-US"/>
          </a:p>
        </p:txBody>
      </p:sp>
      <p:sp>
        <p:nvSpPr>
          <p:cNvPr id="642" name="Google Shape;642;p56"/>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dirty="0">
                <a:latin typeface="Poppins Medium"/>
                <a:ea typeface="Poppins Medium"/>
                <a:cs typeface="Poppins Medium"/>
                <a:sym typeface="Poppins Medium"/>
              </a:rPr>
              <a:t>User Reported Phishing</a:t>
            </a:r>
            <a:endParaRPr sz="3000" dirty="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dirty="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dirty="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dirty="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dirty="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dirty="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dirty="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dirty="0">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dirty="0">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6A4CC047-0ED6-BD51-7C94-5D6D40FA4276}"/>
              </a:ext>
            </a:extLst>
          </p:cNvPr>
          <p:cNvSpPr>
            <a:spLocks noGrp="1"/>
          </p:cNvSpPr>
          <p:nvPr>
            <p:ph type="dt" sz="quarter" idx="12"/>
          </p:nvPr>
        </p:nvSpPr>
        <p:spPr/>
        <p:txBody>
          <a:bodyPr/>
          <a:lstStyle/>
          <a:p>
            <a:endParaRPr lang="en-US"/>
          </a:p>
        </p:txBody>
      </p:sp>
      <p:sp>
        <p:nvSpPr>
          <p:cNvPr id="643" name="Google Shape;643;p56"/>
          <p:cNvSpPr txBox="1"/>
          <p:nvPr/>
        </p:nvSpPr>
        <p:spPr>
          <a:xfrm>
            <a:off x="582075" y="1943100"/>
            <a:ext cx="11028000" cy="223596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chemeClr val="dk1"/>
              </a:buClr>
              <a:buSzPts val="1100"/>
              <a:buFont typeface="Arial"/>
              <a:buNone/>
            </a:pPr>
            <a:r>
              <a:rPr lang="en-US" sz="1600" dirty="0">
                <a:solidFill>
                  <a:schemeClr val="dk1"/>
                </a:solidFill>
                <a:latin typeface="Poppins"/>
                <a:ea typeface="Poppins"/>
                <a:cs typeface="Poppins"/>
                <a:sym typeface="Poppins"/>
              </a:rPr>
              <a:t>One of the ways you can improve Check Point Harmony Email &amp; Collaboration Security and your company’s security posture is by diligently reporting potentially missed attack emails as Phishing. Check Point Harmony Email &amp; Collaboration Security and your administrators will then investigate the issue and if the missed email is proven to be malicious, we will promptly adjust our configurations to make sure those attacks are dealt with automatically next time.</a:t>
            </a:r>
            <a:endParaRPr sz="1600" dirty="0">
              <a:solidFill>
                <a:schemeClr val="dk1"/>
              </a:solidFill>
              <a:latin typeface="Poppins"/>
              <a:ea typeface="Poppins"/>
              <a:cs typeface="Poppins"/>
              <a:sym typeface="Poppins"/>
            </a:endParaRPr>
          </a:p>
          <a:p>
            <a:pPr marL="0" lvl="0" indent="0" algn="l" rtl="0">
              <a:lnSpc>
                <a:spcPct val="90000"/>
              </a:lnSpc>
              <a:spcBef>
                <a:spcPts val="500"/>
              </a:spcBef>
              <a:spcAft>
                <a:spcPts val="0"/>
              </a:spcAft>
              <a:buClr>
                <a:schemeClr val="dk1"/>
              </a:buClr>
              <a:buSzPts val="1100"/>
              <a:buFont typeface="Arial"/>
              <a:buNone/>
            </a:pPr>
            <a:endParaRPr sz="1600" dirty="0">
              <a:solidFill>
                <a:schemeClr val="dk1"/>
              </a:solidFill>
              <a:latin typeface="Poppins"/>
              <a:ea typeface="Poppins"/>
              <a:cs typeface="Poppins"/>
              <a:sym typeface="Poppins"/>
            </a:endParaRPr>
          </a:p>
          <a:p>
            <a:pPr marL="0" lvl="0" indent="0" algn="l" rtl="0">
              <a:lnSpc>
                <a:spcPct val="90000"/>
              </a:lnSpc>
              <a:spcBef>
                <a:spcPts val="500"/>
              </a:spcBef>
              <a:spcAft>
                <a:spcPts val="0"/>
              </a:spcAft>
              <a:buNone/>
            </a:pPr>
            <a:endParaRPr sz="1600" dirty="0">
              <a:solidFill>
                <a:schemeClr val="dk1"/>
              </a:solidFill>
              <a:latin typeface="Poppins"/>
              <a:ea typeface="Poppins"/>
              <a:cs typeface="Poppins"/>
              <a:sym typeface="Poppins"/>
            </a:endParaRPr>
          </a:p>
        </p:txBody>
      </p:sp>
      <p:pic>
        <p:nvPicPr>
          <p:cNvPr id="644" name="Google Shape;644;p56"/>
          <p:cNvPicPr preferRelativeResize="0"/>
          <p:nvPr/>
        </p:nvPicPr>
        <p:blipFill>
          <a:blip r:embed="rId5">
            <a:alphaModFix/>
          </a:blip>
          <a:stretch>
            <a:fillRect/>
          </a:stretch>
        </p:blipFill>
        <p:spPr>
          <a:xfrm>
            <a:off x="5201775" y="4917025"/>
            <a:ext cx="6604350" cy="18111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7"/>
          <p:cNvSpPr txBox="1">
            <a:spLocks noGrp="1"/>
          </p:cNvSpPr>
          <p:nvPr>
            <p:ph type="title"/>
          </p:nvPr>
        </p:nvSpPr>
        <p:spPr>
          <a:xfrm>
            <a:off x="419100" y="2603735"/>
            <a:ext cx="9623700" cy="110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7200"/>
              <a:buFont typeface="Calibri"/>
              <a:buNone/>
            </a:pPr>
            <a:r>
              <a:rPr lang="en-US" sz="7200" b="1">
                <a:solidFill>
                  <a:schemeClr val="dk1"/>
                </a:solidFill>
                <a:latin typeface="Poppins SemiBold"/>
                <a:ea typeface="Poppins SemiBold"/>
                <a:cs typeface="Poppins SemiBold"/>
                <a:sym typeface="Poppins SemiBold"/>
              </a:rPr>
              <a:t>Thank You</a:t>
            </a:r>
            <a:endParaRPr b="1">
              <a:solidFill>
                <a:schemeClr val="dk1"/>
              </a:solidFill>
              <a:latin typeface="Poppins SemiBold"/>
              <a:ea typeface="Poppins SemiBold"/>
              <a:cs typeface="Poppins SemiBold"/>
              <a:sym typeface="Poppins SemiBold"/>
            </a:endParaRPr>
          </a:p>
        </p:txBody>
      </p:sp>
      <p:sp>
        <p:nvSpPr>
          <p:cNvPr id="2" name="Footer Placeholder 1" hidden="1">
            <a:extLst>
              <a:ext uri="{FF2B5EF4-FFF2-40B4-BE49-F238E27FC236}">
                <a16:creationId xmlns:a16="http://schemas.microsoft.com/office/drawing/2014/main" id="{DE039FEE-4766-5AD4-30CA-84F12A02C99E}"/>
              </a:ext>
            </a:extLst>
          </p:cNvPr>
          <p:cNvSpPr>
            <a:spLocks noGrp="1"/>
          </p:cNvSpPr>
          <p:nvPr>
            <p:ph type="ftr" idx="11"/>
          </p:nvPr>
        </p:nvSpPr>
        <p:spPr/>
        <p:txBody>
          <a:bodyPr/>
          <a:lstStyle/>
          <a:p>
            <a:endParaRPr lang="en-US"/>
          </a:p>
        </p:txBody>
      </p:sp>
      <p:sp>
        <p:nvSpPr>
          <p:cNvPr id="3" name="Date Placeholder 2" hidden="1">
            <a:extLst>
              <a:ext uri="{FF2B5EF4-FFF2-40B4-BE49-F238E27FC236}">
                <a16:creationId xmlns:a16="http://schemas.microsoft.com/office/drawing/2014/main" id="{E5C61D58-6215-0F2C-CD7B-E2E0F396C5BB}"/>
              </a:ext>
            </a:extLst>
          </p:cNvPr>
          <p:cNvSpPr>
            <a:spLocks noGrp="1"/>
          </p:cNvSpPr>
          <p:nvPr>
            <p:ph type="dt" sz="quarter" idx="12"/>
          </p:nvPr>
        </p:nvSpPr>
        <p:spPr/>
        <p:txBody>
          <a:bodyPr/>
          <a:lstStyle/>
          <a:p>
            <a:endParaRPr lang="en-US"/>
          </a:p>
        </p:txBody>
      </p:sp>
      <p:pic>
        <p:nvPicPr>
          <p:cNvPr id="650" name="Google Shape;650;p57"/>
          <p:cNvPicPr preferRelativeResize="0"/>
          <p:nvPr/>
        </p:nvPicPr>
        <p:blipFill>
          <a:blip r:embed="rId3">
            <a:alphaModFix/>
          </a:blip>
          <a:stretch>
            <a:fillRect/>
          </a:stretch>
        </p:blipFill>
        <p:spPr>
          <a:xfrm>
            <a:off x="5785075" y="2021250"/>
            <a:ext cx="6108277" cy="39000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C95B33D7-D932-52E5-EEC1-63CD377AD9AE}"/>
              </a:ext>
            </a:extLst>
          </p:cNvPr>
          <p:cNvSpPr>
            <a:spLocks noGrp="1"/>
          </p:cNvSpPr>
          <p:nvPr>
            <p:ph type="ftr" idx="11"/>
          </p:nvPr>
        </p:nvSpPr>
        <p:spPr/>
        <p:txBody>
          <a:bodyPr/>
          <a:lstStyle/>
          <a:p>
            <a:endParaRPr lang="en-US"/>
          </a:p>
        </p:txBody>
      </p:sp>
      <p:sp>
        <p:nvSpPr>
          <p:cNvPr id="536" name="Google Shape;536;p42"/>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dirty="0">
                <a:latin typeface="Poppins Medium"/>
                <a:ea typeface="Poppins Medium"/>
                <a:cs typeface="Poppins Medium"/>
                <a:sym typeface="Poppins Medium"/>
              </a:rPr>
              <a:t>Welcome To Check Point Harmony Email &amp; Collaboration Security!</a:t>
            </a:r>
            <a:endParaRPr sz="3000" dirty="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dirty="0">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dirty="0">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1DA37337-2B1F-4F82-4837-B1E7EEBABD48}"/>
              </a:ext>
            </a:extLst>
          </p:cNvPr>
          <p:cNvSpPr>
            <a:spLocks noGrp="1"/>
          </p:cNvSpPr>
          <p:nvPr>
            <p:ph type="dt" sz="quarter" idx="12"/>
          </p:nvPr>
        </p:nvSpPr>
        <p:spPr/>
        <p:txBody>
          <a:bodyPr/>
          <a:lstStyle/>
          <a:p>
            <a:endParaRPr lang="en-US"/>
          </a:p>
        </p:txBody>
      </p:sp>
      <p:sp>
        <p:nvSpPr>
          <p:cNvPr id="537" name="Google Shape;537;p42"/>
          <p:cNvSpPr txBox="1"/>
          <p:nvPr/>
        </p:nvSpPr>
        <p:spPr>
          <a:xfrm>
            <a:off x="582075" y="2095500"/>
            <a:ext cx="11028000" cy="301618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dirty="0">
                <a:solidFill>
                  <a:schemeClr val="dk1"/>
                </a:solidFill>
                <a:latin typeface="Poppins"/>
                <a:ea typeface="Poppins"/>
                <a:cs typeface="Poppins"/>
                <a:sym typeface="Poppins"/>
              </a:rPr>
              <a:t>To help you roll-out Check Point Harmony Email &amp; Collaboration Security to your end users, we have a series of templates to help you message and prepare your end-users.</a:t>
            </a: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latin typeface="Poppins"/>
                <a:ea typeface="Poppins"/>
                <a:cs typeface="Poppins"/>
                <a:sym typeface="Poppins"/>
              </a:rPr>
              <a:t>Many of these changes will depend on the settings you as an administrator set in the Check Point Harmony Email &amp; Collaboration Security console; therefore, make sure to only send out the relevant content to your end-users.</a:t>
            </a: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000" dirty="0">
              <a:solidFill>
                <a:schemeClr val="dk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EC886FAC-D3F3-BD06-D639-9768682F1EC1}"/>
              </a:ext>
            </a:extLst>
          </p:cNvPr>
          <p:cNvSpPr>
            <a:spLocks noGrp="1"/>
          </p:cNvSpPr>
          <p:nvPr>
            <p:ph type="ftr" idx="11"/>
          </p:nvPr>
        </p:nvSpPr>
        <p:spPr/>
        <p:txBody>
          <a:bodyPr/>
          <a:lstStyle/>
          <a:p>
            <a:endParaRPr lang="en-US"/>
          </a:p>
        </p:txBody>
      </p:sp>
      <p:sp>
        <p:nvSpPr>
          <p:cNvPr id="543" name="Google Shape;543;p43"/>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Welcome Template (1 of 3)</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C6722375-4B21-A5E4-F19B-89409AC73299}"/>
              </a:ext>
            </a:extLst>
          </p:cNvPr>
          <p:cNvSpPr>
            <a:spLocks noGrp="1"/>
          </p:cNvSpPr>
          <p:nvPr>
            <p:ph type="dt" sz="quarter" idx="12"/>
          </p:nvPr>
        </p:nvSpPr>
        <p:spPr/>
        <p:txBody>
          <a:bodyPr/>
          <a:lstStyle/>
          <a:p>
            <a:endParaRPr lang="en-US"/>
          </a:p>
        </p:txBody>
      </p:sp>
      <p:sp>
        <p:nvSpPr>
          <p:cNvPr id="544" name="Google Shape;544;p43"/>
          <p:cNvSpPr txBox="1"/>
          <p:nvPr/>
        </p:nvSpPr>
        <p:spPr>
          <a:xfrm>
            <a:off x="582075" y="1733367"/>
            <a:ext cx="11028000" cy="501595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050" dirty="0">
                <a:solidFill>
                  <a:schemeClr val="dk1"/>
                </a:solidFill>
                <a:latin typeface="Poppins"/>
                <a:ea typeface="Poppins"/>
                <a:cs typeface="Poppins"/>
                <a:sym typeface="Poppins"/>
              </a:rPr>
              <a:t>[ COMPANY NAME ] Employees, </a:t>
            </a:r>
            <a:br>
              <a:rPr lang="en-US" sz="1050" dirty="0">
                <a:solidFill>
                  <a:schemeClr val="dk1"/>
                </a:solidFill>
                <a:latin typeface="Poppins"/>
                <a:ea typeface="Poppins"/>
                <a:cs typeface="Poppins"/>
                <a:sym typeface="Poppins"/>
              </a:rPr>
            </a:b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050" dirty="0">
                <a:solidFill>
                  <a:schemeClr val="dk1"/>
                </a:solidFill>
                <a:latin typeface="Poppins"/>
                <a:ea typeface="Poppins"/>
                <a:cs typeface="Poppins"/>
                <a:sym typeface="Poppins"/>
              </a:rPr>
              <a:t>Our security team is advancing in the global cyber security battle. Some of the major challenges include malware and phishing attacks entering our systems via the cloud applications we use along with sensitive information leaked out. </a:t>
            </a:r>
            <a:br>
              <a:rPr lang="en-US" sz="1050" dirty="0">
                <a:solidFill>
                  <a:schemeClr val="dk1"/>
                </a:solidFill>
                <a:latin typeface="Poppins"/>
                <a:ea typeface="Poppins"/>
                <a:cs typeface="Poppins"/>
                <a:sym typeface="Poppins"/>
              </a:rPr>
            </a:b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50" dirty="0">
                <a:solidFill>
                  <a:schemeClr val="dk1"/>
                </a:solidFill>
                <a:latin typeface="Poppins"/>
                <a:ea typeface="Poppins"/>
                <a:cs typeface="Poppins"/>
                <a:sym typeface="Poppins"/>
              </a:rPr>
              <a:t>I'd like to announce our integration with the Check Point Harmony Email &amp; Collaboration Security Cloud Security platform. Check Point Harmony Email &amp; Collaboration Security protects our cloud from the latest security threats by combining the power of best security tools in the market. Whether it's fake login form that attempt to steal your credentials, ransomware that locks attempts to lock down our devices, or impersonated emails pretending to be from someone we are familiar with - Check Point Harmony Email &amp; Collaboration Security protects you. </a:t>
            </a: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50" dirty="0">
                <a:solidFill>
                  <a:schemeClr val="dk1"/>
                </a:solidFill>
                <a:latin typeface="Poppins"/>
                <a:ea typeface="Poppins"/>
                <a:cs typeface="Poppins"/>
                <a:sym typeface="Poppins"/>
              </a:rPr>
              <a:t>More info about Check Point Harmony Email &amp; Collaboration Security can be found at: </a:t>
            </a:r>
            <a:r>
              <a:rPr lang="en-US" sz="1050" u="sng" dirty="0">
                <a:solidFill>
                  <a:schemeClr val="hlink"/>
                </a:solidFill>
                <a:latin typeface="Poppins"/>
                <a:ea typeface="Poppins"/>
                <a:cs typeface="Poppins"/>
                <a:sym typeface="Poppins"/>
                <a:hlinkClick r:id="rId3"/>
              </a:rPr>
              <a:t>https://www.checkpoint.com/harmony/email-security/email-office/</a:t>
            </a:r>
            <a:endParaRPr lang="en-US" sz="1050" u="sng" dirty="0">
              <a:solidFill>
                <a:schemeClr val="hlink"/>
              </a:solidFill>
              <a:latin typeface="Poppins"/>
              <a:ea typeface="Poppins"/>
              <a:cs typeface="Poppins"/>
              <a:sym typeface="Poppins"/>
            </a:endParaRPr>
          </a:p>
          <a:p>
            <a:pPr marL="0" lvl="0" indent="0" algn="l" rtl="0">
              <a:lnSpc>
                <a:spcPct val="115000"/>
              </a:lnSpc>
              <a:spcBef>
                <a:spcPts val="0"/>
              </a:spcBef>
              <a:spcAft>
                <a:spcPts val="0"/>
              </a:spcAft>
              <a:buNone/>
            </a:pP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50" dirty="0">
                <a:solidFill>
                  <a:schemeClr val="dk1"/>
                </a:solidFill>
                <a:latin typeface="Poppins"/>
                <a:ea typeface="Poppins"/>
                <a:cs typeface="Poppins"/>
                <a:sym typeface="Poppins"/>
              </a:rPr>
              <a:t>In preparation to protecting our entire organization, Check Point Harmony Email &amp; Collaboration Security has provided us with a few safety tips to keep in mind: </a:t>
            </a: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050" dirty="0">
                <a:solidFill>
                  <a:schemeClr val="dk1"/>
                </a:solidFill>
                <a:latin typeface="Poppins"/>
                <a:ea typeface="Poppins"/>
                <a:cs typeface="Poppins"/>
                <a:sym typeface="Poppins"/>
              </a:rPr>
              <a:t>Rather than sending files to non-employees as email attachments, it's always preferred to share files over [ FILE-SHARING-SAAS ], where access permissions are clearly defined, and can be revoked as needed. </a:t>
            </a:r>
            <a:endParaRPr sz="105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050" dirty="0">
                <a:solidFill>
                  <a:schemeClr val="dk1"/>
                </a:solidFill>
                <a:latin typeface="Poppins"/>
                <a:ea typeface="Poppins"/>
                <a:cs typeface="Poppins"/>
                <a:sym typeface="Poppins"/>
              </a:rPr>
              <a:t>Warning messages might come up in your emails in the form of a subject change or even within the email body. For example, when someone new sends you an email, you will be asked to confirm whether you trust this email or not. </a:t>
            </a:r>
            <a:endParaRPr sz="105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050" dirty="0">
                <a:solidFill>
                  <a:schemeClr val="dk1"/>
                </a:solidFill>
                <a:latin typeface="Poppins"/>
                <a:ea typeface="Poppins"/>
                <a:cs typeface="Poppins"/>
                <a:sym typeface="Poppins"/>
              </a:rPr>
              <a:t>Some emails detected as phishing or malicious before arriving in your inbox - and therefore quarantined, you may receive a notification with the option to retrieve the original email. Please use caution when attempting to retrieve quarantined data. </a:t>
            </a: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050" dirty="0">
                <a:solidFill>
                  <a:schemeClr val="dk1"/>
                </a:solidFill>
                <a:latin typeface="Poppins"/>
                <a:ea typeface="Poppins"/>
                <a:cs typeface="Poppins"/>
                <a:sym typeface="Poppins"/>
              </a:rPr>
              <a:t>Let me know if you have any questions or concerns about the new security change. </a:t>
            </a: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050" dirty="0">
                <a:solidFill>
                  <a:schemeClr val="dk1"/>
                </a:solidFill>
                <a:latin typeface="Poppins"/>
                <a:ea typeface="Poppins"/>
                <a:cs typeface="Poppins"/>
                <a:sym typeface="Poppins"/>
              </a:rPr>
              <a:t>You can reach me at: Email: [ ADMIN EMAIL ] Phone: [ ADMIN PHONE ] Thanks, [ ADMIN NAME ] System Administrator [ COMPANY NAME ]</a:t>
            </a: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050" dirty="0">
              <a:solidFill>
                <a:schemeClr val="dk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877B0E8B-A3E5-78AE-A5FD-DA01B00B79DC}"/>
              </a:ext>
            </a:extLst>
          </p:cNvPr>
          <p:cNvSpPr>
            <a:spLocks noGrp="1"/>
          </p:cNvSpPr>
          <p:nvPr>
            <p:ph type="ftr" idx="11"/>
          </p:nvPr>
        </p:nvSpPr>
        <p:spPr/>
        <p:txBody>
          <a:bodyPr/>
          <a:lstStyle/>
          <a:p>
            <a:endParaRPr lang="en-US"/>
          </a:p>
        </p:txBody>
      </p:sp>
      <p:sp>
        <p:nvSpPr>
          <p:cNvPr id="550" name="Google Shape;550;p44"/>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Welcome Template (2 of 3)</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0CFF223A-CF99-FC27-60D9-9B2EE72D5240}"/>
              </a:ext>
            </a:extLst>
          </p:cNvPr>
          <p:cNvSpPr>
            <a:spLocks noGrp="1"/>
          </p:cNvSpPr>
          <p:nvPr>
            <p:ph type="dt" sz="quarter" idx="12"/>
          </p:nvPr>
        </p:nvSpPr>
        <p:spPr/>
        <p:txBody>
          <a:bodyPr/>
          <a:lstStyle/>
          <a:p>
            <a:endParaRPr lang="en-US"/>
          </a:p>
        </p:txBody>
      </p:sp>
      <p:sp>
        <p:nvSpPr>
          <p:cNvPr id="551" name="Google Shape;551;p44"/>
          <p:cNvSpPr txBox="1"/>
          <p:nvPr/>
        </p:nvSpPr>
        <p:spPr>
          <a:xfrm>
            <a:off x="582075" y="1733367"/>
            <a:ext cx="11028000" cy="525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 COMPANY NAME ] Employees,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We are deploying a new security application for our [Office 365, Google] email.</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You may notice a few changes to your inbox.</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The subject of the email might indicate if it is suspicious with an [Alert/Phishing] message. Treat these messages carefully.</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You may see a message at the top of the email which asks if you trust this user. Take a moment to confirm the source and the content and select "yes" or "no" as appropriate.</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If you receive an email with a suspicious attachment, it may be quarantined. In some cases, you will have an option to retrieve the document. If so, proceed with caution.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[insert other security policies here]</a:t>
            </a:r>
            <a:br>
              <a:rPr lang="en-US" sz="1200">
                <a:solidFill>
                  <a:schemeClr val="dk1"/>
                </a:solidFill>
                <a:latin typeface="Poppins"/>
                <a:ea typeface="Poppins"/>
                <a:cs typeface="Poppins"/>
                <a:sym typeface="Poppins"/>
              </a:rPr>
            </a:br>
            <a:br>
              <a:rPr lang="en-US" sz="1200">
                <a:solidFill>
                  <a:schemeClr val="dk1"/>
                </a:solidFill>
                <a:latin typeface="Poppins"/>
                <a:ea typeface="Poppins"/>
                <a:cs typeface="Poppins"/>
                <a:sym typeface="Poppins"/>
              </a:rPr>
            </a:br>
            <a:r>
              <a:rPr lang="en-US" sz="1200">
                <a:solidFill>
                  <a:schemeClr val="dk1"/>
                </a:solidFill>
                <a:latin typeface="Poppins"/>
                <a:ea typeface="Poppins"/>
                <a:cs typeface="Poppins"/>
                <a:sym typeface="Poppins"/>
              </a:rPr>
              <a:t>Examples:</a:t>
            </a:r>
            <a:endParaRPr sz="1200">
              <a:solidFill>
                <a:schemeClr val="dk1"/>
              </a:solidFill>
              <a:latin typeface="Poppins"/>
              <a:ea typeface="Poppins"/>
              <a:cs typeface="Poppins"/>
              <a:sym typeface="Poppins"/>
            </a:endParaRPr>
          </a:p>
          <a:p>
            <a:pPr marL="914400" lvl="1" indent="-304800" algn="l" rtl="0">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When sharing a file, it is always better to use [file-sharing app: Box/OneDrive/etc.] than to send via email.]</a:t>
            </a:r>
            <a:endParaRPr sz="1200">
              <a:solidFill>
                <a:schemeClr val="dk1"/>
              </a:solidFill>
              <a:latin typeface="Poppins"/>
              <a:ea typeface="Poppins"/>
              <a:cs typeface="Poppins"/>
              <a:sym typeface="Poppins"/>
            </a:endParaRPr>
          </a:p>
          <a:p>
            <a:pPr marL="914400" lvl="1" indent="-304800" algn="l" rtl="0">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When any email requests money, personal data, or other confidential information, contact the sender via phone or other method to confirm the message.]</a:t>
            </a:r>
            <a:endParaRPr sz="1200">
              <a:solidFill>
                <a:schemeClr val="dk1"/>
              </a:solidFill>
              <a:latin typeface="Poppins"/>
              <a:ea typeface="Poppins"/>
              <a:cs typeface="Poppins"/>
              <a:sym typeface="Poppins"/>
            </a:endParaRPr>
          </a:p>
          <a:p>
            <a:pPr marL="914400" lvl="1" indent="-304800" algn="l" rtl="0">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Never use the same password on more than one site.]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As always, we take your email security concerns seriously. Refer any questions or doubts to us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Email: [ ADMIN EMAIL ]Phone: [ ADMIN PHONE ]Thanks,[ ADMIN NAME ]System Administrator[ COMPANY NAME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200">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CA8D8652-0325-8E81-2115-BA5B84E10643}"/>
              </a:ext>
            </a:extLst>
          </p:cNvPr>
          <p:cNvSpPr>
            <a:spLocks noGrp="1"/>
          </p:cNvSpPr>
          <p:nvPr>
            <p:ph type="ftr" idx="11"/>
          </p:nvPr>
        </p:nvSpPr>
        <p:spPr/>
        <p:txBody>
          <a:bodyPr/>
          <a:lstStyle/>
          <a:p>
            <a:endParaRPr lang="en-US"/>
          </a:p>
        </p:txBody>
      </p:sp>
      <p:sp>
        <p:nvSpPr>
          <p:cNvPr id="557" name="Google Shape;557;p45"/>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Welcome Template (3 of 3)</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0DEBA873-4D39-FCBD-1C3F-25552ECDFD7B}"/>
              </a:ext>
            </a:extLst>
          </p:cNvPr>
          <p:cNvSpPr>
            <a:spLocks noGrp="1"/>
          </p:cNvSpPr>
          <p:nvPr>
            <p:ph type="dt" sz="quarter" idx="12"/>
          </p:nvPr>
        </p:nvSpPr>
        <p:spPr/>
        <p:txBody>
          <a:bodyPr/>
          <a:lstStyle/>
          <a:p>
            <a:endParaRPr lang="en-US"/>
          </a:p>
        </p:txBody>
      </p:sp>
      <p:sp>
        <p:nvSpPr>
          <p:cNvPr id="558" name="Google Shape;558;p45"/>
          <p:cNvSpPr txBox="1"/>
          <p:nvPr/>
        </p:nvSpPr>
        <p:spPr>
          <a:xfrm>
            <a:off x="582075" y="1733367"/>
            <a:ext cx="11028000" cy="42903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dirty="0">
                <a:solidFill>
                  <a:schemeClr val="dk1"/>
                </a:solidFill>
                <a:latin typeface="Poppins"/>
                <a:ea typeface="Poppins"/>
                <a:cs typeface="Poppins"/>
                <a:sym typeface="Poppins"/>
              </a:rPr>
              <a:t>Our security team is advancing in the global cyber security battle. Some of the major challenges include phishing and malware attacks entering our systems via Office 365. Therefore, I'd like to announce our integration with the Check Point Harmony Email &amp; Collaboration Security Cloud Security platform. More info about Check Point Harmony Email &amp; Collaboration Security can be found at: </a:t>
            </a:r>
            <a:r>
              <a:rPr lang="en-US" sz="1200" u="sng" dirty="0">
                <a:solidFill>
                  <a:schemeClr val="hlink"/>
                </a:solidFill>
                <a:latin typeface="Poppins"/>
                <a:ea typeface="Poppins"/>
                <a:cs typeface="Poppins"/>
                <a:sym typeface="Poppins"/>
                <a:hlinkClick r:id="rId3"/>
              </a:rPr>
              <a:t>https://www.checkpoint.com/harmony/email-security/email-office/</a:t>
            </a:r>
            <a:endParaRPr lang="en-US" sz="1200" u="sng" dirty="0">
              <a:solidFill>
                <a:schemeClr val="hlink"/>
              </a:solidFill>
              <a:latin typeface="Poppins"/>
              <a:ea typeface="Poppins"/>
              <a:cs typeface="Poppins"/>
              <a:sym typeface="Poppins"/>
            </a:endParaRPr>
          </a:p>
          <a:p>
            <a:pPr marL="0" lvl="0" indent="0" algn="l" rtl="0">
              <a:lnSpc>
                <a:spcPct val="115000"/>
              </a:lnSpc>
              <a:spcBef>
                <a:spcPts val="0"/>
              </a:spcBef>
              <a:spcAft>
                <a:spcPts val="0"/>
              </a:spcAft>
              <a:buNone/>
            </a:pPr>
            <a:endParaRPr sz="12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1200" dirty="0">
                <a:solidFill>
                  <a:schemeClr val="dk1"/>
                </a:solidFill>
                <a:latin typeface="Poppins"/>
                <a:ea typeface="Poppins"/>
                <a:cs typeface="Poppins"/>
                <a:sym typeface="Poppins"/>
              </a:rPr>
              <a:t>In preparation to protecting our entire organization, please note the following changes of behavior for email:</a:t>
            </a:r>
            <a:br>
              <a:rPr lang="en-US" sz="1200" dirty="0">
                <a:solidFill>
                  <a:schemeClr val="dk1"/>
                </a:solidFill>
                <a:latin typeface="Poppins"/>
                <a:ea typeface="Poppins"/>
                <a:cs typeface="Poppins"/>
                <a:sym typeface="Poppins"/>
              </a:rPr>
            </a:br>
            <a:endParaRPr sz="120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200" dirty="0">
                <a:solidFill>
                  <a:schemeClr val="dk1"/>
                </a:solidFill>
                <a:latin typeface="Poppins"/>
                <a:ea typeface="Poppins"/>
                <a:cs typeface="Poppins"/>
                <a:sym typeface="Poppins"/>
              </a:rPr>
              <a:t>Emails detected as phishing or malicious before arriving in your inbox will be quarantined. If you did not receive an email that you are expecting, please reach out to [OUR IT TEAM] with the sender's information to see if the email was quarantined.</a:t>
            </a:r>
            <a:endParaRPr sz="120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200" dirty="0">
                <a:solidFill>
                  <a:schemeClr val="dk1"/>
                </a:solidFill>
                <a:latin typeface="Poppins"/>
                <a:ea typeface="Poppins"/>
                <a:cs typeface="Poppins"/>
                <a:sym typeface="Poppins"/>
              </a:rPr>
              <a:t>Emails detected as phishing or malicious before arriving in your inbox will be quarantined. You will be notified of this, and given the option to request the email be restored to you by [OUR IT TEAM].</a:t>
            </a:r>
            <a:endParaRPr sz="1200" dirty="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Char char="●"/>
            </a:pPr>
            <a:r>
              <a:rPr lang="en-US" sz="1200" dirty="0">
                <a:solidFill>
                  <a:schemeClr val="dk1"/>
                </a:solidFill>
                <a:latin typeface="Poppins"/>
                <a:ea typeface="Poppins"/>
                <a:cs typeface="Poppins"/>
                <a:sym typeface="Poppins"/>
              </a:rPr>
              <a:t>You may receive warnings at the top of the email bodies that indicate that an email contains qualities of phishing</a:t>
            </a:r>
            <a:endParaRPr sz="12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latin typeface="Poppins"/>
                <a:ea typeface="Poppins"/>
                <a:cs typeface="Poppins"/>
                <a:sym typeface="Poppins"/>
              </a:rPr>
              <a:t>These 3 templates can be used in conjunction with the screenshots and further messaging below.</a:t>
            </a:r>
            <a:endParaRPr sz="2000" dirty="0">
              <a:solidFill>
                <a:schemeClr val="dk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28AD6022-BD6D-D7AD-7201-AC2D04BAE922}"/>
              </a:ext>
            </a:extLst>
          </p:cNvPr>
          <p:cNvSpPr>
            <a:spLocks noGrp="1"/>
          </p:cNvSpPr>
          <p:nvPr>
            <p:ph type="ftr" idx="11"/>
          </p:nvPr>
        </p:nvSpPr>
        <p:spPr/>
        <p:txBody>
          <a:bodyPr/>
          <a:lstStyle/>
          <a:p>
            <a:endParaRPr lang="en-US"/>
          </a:p>
        </p:txBody>
      </p:sp>
      <p:sp>
        <p:nvSpPr>
          <p:cNvPr id="564" name="Google Shape;564;p46"/>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Warning Banners</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B744486D-3246-2A68-6EA9-03FC88E7B4F1}"/>
              </a:ext>
            </a:extLst>
          </p:cNvPr>
          <p:cNvSpPr>
            <a:spLocks noGrp="1"/>
          </p:cNvSpPr>
          <p:nvPr>
            <p:ph type="dt" sz="quarter" idx="12"/>
          </p:nvPr>
        </p:nvSpPr>
        <p:spPr/>
        <p:txBody>
          <a:bodyPr/>
          <a:lstStyle/>
          <a:p>
            <a:endParaRPr lang="en-US"/>
          </a:p>
        </p:txBody>
      </p:sp>
      <p:sp>
        <p:nvSpPr>
          <p:cNvPr id="565" name="Google Shape;565;p46"/>
          <p:cNvSpPr txBox="1"/>
          <p:nvPr/>
        </p:nvSpPr>
        <p:spPr>
          <a:xfrm>
            <a:off x="582075" y="2095500"/>
            <a:ext cx="11028000" cy="337012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dirty="0">
                <a:solidFill>
                  <a:schemeClr val="dk1"/>
                </a:solidFill>
                <a:latin typeface="Poppins"/>
                <a:ea typeface="Poppins"/>
                <a:cs typeface="Poppins"/>
                <a:sym typeface="Poppins"/>
              </a:rPr>
              <a:t>With Check Point Harmony Email &amp; Collaboration Security, we should be seeing very few legitimate emails blocked because one of the new things you will see are detailed Warning Banners above the body of an email that Check Point Harmony Email &amp; Collaboration Security suspects to be phishing. </a:t>
            </a:r>
            <a:br>
              <a:rPr lang="en-US" sz="2000" dirty="0">
                <a:solidFill>
                  <a:schemeClr val="dk1"/>
                </a:solidFill>
                <a:latin typeface="Poppins"/>
                <a:ea typeface="Poppins"/>
                <a:cs typeface="Poppins"/>
                <a:sym typeface="Poppins"/>
              </a:rPr>
            </a:b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2000" dirty="0">
                <a:solidFill>
                  <a:schemeClr val="dk1"/>
                </a:solidFill>
                <a:latin typeface="Poppins"/>
                <a:ea typeface="Poppins"/>
                <a:cs typeface="Poppins"/>
                <a:sym typeface="Poppins"/>
              </a:rPr>
              <a:t>The banners also allow you to give feedback to Check Point Harmony Email &amp; Collaboration Security on whether you think the email is legitimate.  </a:t>
            </a: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20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en-US" sz="2000" dirty="0">
                <a:solidFill>
                  <a:schemeClr val="dk1"/>
                </a:solidFill>
                <a:latin typeface="Poppins"/>
                <a:ea typeface="Poppins"/>
                <a:cs typeface="Poppins"/>
                <a:sym typeface="Poppins"/>
              </a:rPr>
              <a:t>The following screenshots will show examples of these informative warning banners.</a:t>
            </a:r>
            <a:endParaRPr sz="2000" dirty="0">
              <a:solidFill>
                <a:schemeClr val="dk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47"/>
          <p:cNvPicPr preferRelativeResize="0"/>
          <p:nvPr/>
        </p:nvPicPr>
        <p:blipFill>
          <a:blip r:embed="rId3">
            <a:alphaModFix/>
          </a:blip>
          <a:stretch>
            <a:fillRect/>
          </a:stretch>
        </p:blipFill>
        <p:spPr>
          <a:xfrm>
            <a:off x="5152950" y="3472475"/>
            <a:ext cx="6631955" cy="3114000"/>
          </a:xfrm>
          <a:prstGeom prst="rect">
            <a:avLst/>
          </a:prstGeom>
          <a:noFill/>
          <a:ln>
            <a:noFill/>
          </a:ln>
          <a:effectLst>
            <a:outerShdw blurRad="57150" dist="19050" dir="5400000" algn="bl" rotWithShape="0">
              <a:srgbClr val="000000">
                <a:alpha val="50000"/>
              </a:srgbClr>
            </a:outerShdw>
          </a:effectLst>
        </p:spPr>
      </p:pic>
      <p:pic>
        <p:nvPicPr>
          <p:cNvPr id="572" name="Google Shape;572;p47"/>
          <p:cNvPicPr preferRelativeResize="0"/>
          <p:nvPr/>
        </p:nvPicPr>
        <p:blipFill>
          <a:blip r:embed="rId4">
            <a:alphaModFix/>
          </a:blip>
          <a:stretch>
            <a:fillRect/>
          </a:stretch>
        </p:blipFill>
        <p:spPr>
          <a:xfrm>
            <a:off x="293925" y="1754600"/>
            <a:ext cx="5261375" cy="2829985"/>
          </a:xfrm>
          <a:prstGeom prst="rect">
            <a:avLst/>
          </a:prstGeom>
          <a:noFill/>
          <a:ln>
            <a:noFill/>
          </a:ln>
          <a:effectLst>
            <a:outerShdw blurRad="57150" dist="19050" dir="5400000" algn="bl" rotWithShape="0">
              <a:srgbClr val="000000">
                <a:alpha val="50000"/>
              </a:srgbClr>
            </a:outerShdw>
          </a:effectLst>
        </p:spPr>
      </p:pic>
      <p:sp>
        <p:nvSpPr>
          <p:cNvPr id="2" name="Footer Placeholder 1" hidden="1">
            <a:extLst>
              <a:ext uri="{FF2B5EF4-FFF2-40B4-BE49-F238E27FC236}">
                <a16:creationId xmlns:a16="http://schemas.microsoft.com/office/drawing/2014/main" id="{F5C2EAB4-98AE-1C97-3291-D34432A41714}"/>
              </a:ext>
            </a:extLst>
          </p:cNvPr>
          <p:cNvSpPr>
            <a:spLocks noGrp="1"/>
          </p:cNvSpPr>
          <p:nvPr>
            <p:ph type="ftr" idx="11"/>
          </p:nvPr>
        </p:nvSpPr>
        <p:spPr/>
        <p:txBody>
          <a:bodyPr/>
          <a:lstStyle/>
          <a:p>
            <a:endParaRPr lang="en-US"/>
          </a:p>
        </p:txBody>
      </p:sp>
      <p:sp>
        <p:nvSpPr>
          <p:cNvPr id="573" name="Google Shape;573;p47"/>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Warning Banners</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471AE51C-37F7-ADAE-4F73-3189F21CEEE1}"/>
              </a:ext>
            </a:extLst>
          </p:cNvPr>
          <p:cNvSpPr>
            <a:spLocks noGrp="1"/>
          </p:cNvSpPr>
          <p:nvPr>
            <p:ph type="dt" sz="quarter" idx="12"/>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48"/>
          <p:cNvPicPr preferRelativeResize="0"/>
          <p:nvPr/>
        </p:nvPicPr>
        <p:blipFill>
          <a:blip r:embed="rId3">
            <a:alphaModFix/>
          </a:blip>
          <a:stretch>
            <a:fillRect/>
          </a:stretch>
        </p:blipFill>
        <p:spPr>
          <a:xfrm>
            <a:off x="293900" y="1752675"/>
            <a:ext cx="6352299" cy="2821478"/>
          </a:xfrm>
          <a:prstGeom prst="rect">
            <a:avLst/>
          </a:prstGeom>
          <a:noFill/>
          <a:ln>
            <a:noFill/>
          </a:ln>
          <a:effectLst>
            <a:outerShdw blurRad="57150" dist="19050" dir="5400000" algn="bl" rotWithShape="0">
              <a:srgbClr val="000000">
                <a:alpha val="50000"/>
              </a:srgbClr>
            </a:outerShdw>
          </a:effectLst>
        </p:spPr>
      </p:pic>
      <p:pic>
        <p:nvPicPr>
          <p:cNvPr id="580" name="Google Shape;580;p48"/>
          <p:cNvPicPr preferRelativeResize="0"/>
          <p:nvPr/>
        </p:nvPicPr>
        <p:blipFill>
          <a:blip r:embed="rId4">
            <a:alphaModFix/>
          </a:blip>
          <a:stretch>
            <a:fillRect/>
          </a:stretch>
        </p:blipFill>
        <p:spPr>
          <a:xfrm>
            <a:off x="5534927" y="3556325"/>
            <a:ext cx="6352275" cy="2821467"/>
          </a:xfrm>
          <a:prstGeom prst="rect">
            <a:avLst/>
          </a:prstGeom>
          <a:noFill/>
          <a:ln>
            <a:noFill/>
          </a:ln>
          <a:effectLst>
            <a:outerShdw blurRad="57150" dist="19050" dir="5400000" algn="bl" rotWithShape="0">
              <a:srgbClr val="000000">
                <a:alpha val="50000"/>
              </a:srgbClr>
            </a:outerShdw>
          </a:effectLst>
        </p:spPr>
      </p:pic>
      <p:sp>
        <p:nvSpPr>
          <p:cNvPr id="2" name="Footer Placeholder 1" hidden="1">
            <a:extLst>
              <a:ext uri="{FF2B5EF4-FFF2-40B4-BE49-F238E27FC236}">
                <a16:creationId xmlns:a16="http://schemas.microsoft.com/office/drawing/2014/main" id="{4956D056-A6CC-9501-52BE-E304BA60000D}"/>
              </a:ext>
            </a:extLst>
          </p:cNvPr>
          <p:cNvSpPr>
            <a:spLocks noGrp="1"/>
          </p:cNvSpPr>
          <p:nvPr>
            <p:ph type="ftr" idx="11"/>
          </p:nvPr>
        </p:nvSpPr>
        <p:spPr/>
        <p:txBody>
          <a:bodyPr/>
          <a:lstStyle/>
          <a:p>
            <a:endParaRPr lang="en-US"/>
          </a:p>
        </p:txBody>
      </p:sp>
      <p:sp>
        <p:nvSpPr>
          <p:cNvPr id="581" name="Google Shape;581;p48"/>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Warning Banners</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6BDACB80-9B12-75BC-6290-23A5BE6B01C3}"/>
              </a:ext>
            </a:extLst>
          </p:cNvPr>
          <p:cNvSpPr>
            <a:spLocks noGrp="1"/>
          </p:cNvSpPr>
          <p:nvPr>
            <p:ph type="dt" sz="quarter" idx="12"/>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49"/>
          <p:cNvPicPr preferRelativeResize="0"/>
          <p:nvPr/>
        </p:nvPicPr>
        <p:blipFill>
          <a:blip r:embed="rId3">
            <a:alphaModFix/>
          </a:blip>
          <a:stretch>
            <a:fillRect/>
          </a:stretch>
        </p:blipFill>
        <p:spPr>
          <a:xfrm>
            <a:off x="1669500" y="4207250"/>
            <a:ext cx="10009632" cy="2115525"/>
          </a:xfrm>
          <a:prstGeom prst="rect">
            <a:avLst/>
          </a:prstGeom>
          <a:noFill/>
          <a:ln>
            <a:noFill/>
          </a:ln>
          <a:effectLst>
            <a:outerShdw blurRad="57150" dist="19050" dir="5400000" algn="bl" rotWithShape="0">
              <a:srgbClr val="000000">
                <a:alpha val="50000"/>
              </a:srgbClr>
            </a:outerShdw>
          </a:effectLst>
        </p:spPr>
      </p:pic>
      <p:sp>
        <p:nvSpPr>
          <p:cNvPr id="2" name="Footer Placeholder 1" hidden="1">
            <a:extLst>
              <a:ext uri="{FF2B5EF4-FFF2-40B4-BE49-F238E27FC236}">
                <a16:creationId xmlns:a16="http://schemas.microsoft.com/office/drawing/2014/main" id="{3FD83F2B-A5AE-CEBC-320A-4ACB15FB5CEE}"/>
              </a:ext>
            </a:extLst>
          </p:cNvPr>
          <p:cNvSpPr>
            <a:spLocks noGrp="1"/>
          </p:cNvSpPr>
          <p:nvPr>
            <p:ph type="ftr" idx="11"/>
          </p:nvPr>
        </p:nvSpPr>
        <p:spPr/>
        <p:txBody>
          <a:bodyPr/>
          <a:lstStyle/>
          <a:p>
            <a:endParaRPr lang="en-US"/>
          </a:p>
        </p:txBody>
      </p:sp>
      <p:sp>
        <p:nvSpPr>
          <p:cNvPr id="588" name="Google Shape;588;p49"/>
          <p:cNvSpPr txBox="1">
            <a:spLocks noGrp="1"/>
          </p:cNvSpPr>
          <p:nvPr>
            <p:ph type="title"/>
          </p:nvPr>
        </p:nvSpPr>
        <p:spPr>
          <a:xfrm>
            <a:off x="582022" y="967146"/>
            <a:ext cx="11028000" cy="4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000">
                <a:latin typeface="Poppins Medium"/>
                <a:ea typeface="Poppins Medium"/>
                <a:cs typeface="Poppins Medium"/>
                <a:sym typeface="Poppins Medium"/>
              </a:rPr>
              <a:t>Warning Banners</a:t>
            </a:r>
            <a:endParaRPr sz="3000">
              <a:latin typeface="Poppins Medium"/>
              <a:ea typeface="Poppins Medium"/>
              <a:cs typeface="Poppins Medium"/>
              <a:sym typeface="Poppins Medium"/>
            </a:endParaRPr>
          </a:p>
          <a:p>
            <a:pPr marL="0" lvl="0" indent="0" algn="l" rtl="0">
              <a:spcBef>
                <a:spcPts val="0"/>
              </a:spcBef>
              <a:spcAft>
                <a:spcPts val="0"/>
              </a:spcAft>
              <a:buClr>
                <a:schemeClr val="dk1"/>
              </a:buClr>
              <a:buSzPts val="1100"/>
              <a:buFont typeface="Arial"/>
              <a:buNone/>
            </a:pPr>
            <a:endParaRPr>
              <a:latin typeface="Poppins Medium"/>
              <a:ea typeface="Poppins Medium"/>
              <a:cs typeface="Poppins Medium"/>
              <a:sym typeface="Poppins Medium"/>
            </a:endParaRPr>
          </a:p>
          <a:p>
            <a:pPr marL="0" lvl="0" indent="0" algn="l" rtl="0">
              <a:spcBef>
                <a:spcPts val="0"/>
              </a:spcBef>
              <a:spcAft>
                <a:spcPts val="0"/>
              </a:spcAft>
              <a:buClr>
                <a:schemeClr val="lt1"/>
              </a:buClr>
              <a:buSzPts val="2800"/>
              <a:buFont typeface="Poppins Medium"/>
              <a:buNone/>
            </a:pPr>
            <a:endParaRPr>
              <a:latin typeface="Poppins Medium"/>
              <a:ea typeface="Poppins Medium"/>
              <a:cs typeface="Poppins Medium"/>
              <a:sym typeface="Poppins Medium"/>
            </a:endParaRPr>
          </a:p>
        </p:txBody>
      </p:sp>
      <p:sp>
        <p:nvSpPr>
          <p:cNvPr id="3" name="Date Placeholder 2" hidden="1">
            <a:extLst>
              <a:ext uri="{FF2B5EF4-FFF2-40B4-BE49-F238E27FC236}">
                <a16:creationId xmlns:a16="http://schemas.microsoft.com/office/drawing/2014/main" id="{A516290C-1F67-6D05-6EBC-DB2636AA2BB3}"/>
              </a:ext>
            </a:extLst>
          </p:cNvPr>
          <p:cNvSpPr>
            <a:spLocks noGrp="1"/>
          </p:cNvSpPr>
          <p:nvPr>
            <p:ph type="dt" sz="quarter" idx="12"/>
          </p:nvPr>
        </p:nvSpPr>
        <p:spPr/>
        <p:txBody>
          <a:bodyPr/>
          <a:lstStyle/>
          <a:p>
            <a:endParaRPr lang="en-US"/>
          </a:p>
        </p:txBody>
      </p:sp>
      <p:pic>
        <p:nvPicPr>
          <p:cNvPr id="589" name="Google Shape;589;p49"/>
          <p:cNvPicPr preferRelativeResize="0"/>
          <p:nvPr/>
        </p:nvPicPr>
        <p:blipFill>
          <a:blip r:embed="rId4">
            <a:alphaModFix/>
          </a:blip>
          <a:stretch>
            <a:fillRect/>
          </a:stretch>
        </p:blipFill>
        <p:spPr>
          <a:xfrm>
            <a:off x="425950" y="1914048"/>
            <a:ext cx="6364257" cy="23780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CP_CorpTemp2020 (1)">
  <a:themeElements>
    <a:clrScheme name="Check Point 2022">
      <a:dk1>
        <a:srgbClr val="4D4D4F"/>
      </a:dk1>
      <a:lt1>
        <a:srgbClr val="FFFFFF"/>
      </a:lt1>
      <a:dk2>
        <a:srgbClr val="920053"/>
      </a:dk2>
      <a:lt2>
        <a:srgbClr val="DA1572"/>
      </a:lt2>
      <a:accent1>
        <a:srgbClr val="DA1572"/>
      </a:accent1>
      <a:accent2>
        <a:srgbClr val="3075FF"/>
      </a:accent2>
      <a:accent3>
        <a:srgbClr val="B6DB19"/>
      </a:accent3>
      <a:accent4>
        <a:srgbClr val="FFC000"/>
      </a:accent4>
      <a:accent5>
        <a:srgbClr val="FF6600"/>
      </a:accent5>
      <a:accent6>
        <a:srgbClr val="293896"/>
      </a:accent6>
      <a:hlink>
        <a:srgbClr val="293896"/>
      </a:hlink>
      <a:folHlink>
        <a:srgbClr val="00B0F0"/>
      </a:folHlink>
    </a:clrScheme>
    <a:fontScheme name="Check Point 2016">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lgn="ctr">
          <a:noFill/>
          <a:miter lim="800000"/>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80000"/>
          </a:lnSpc>
          <a:spcBef>
            <a:spcPts val="1200"/>
          </a:spcBef>
          <a:spcAft>
            <a:spcPts val="0"/>
          </a:spcAft>
          <a:buSzPct val="115000"/>
          <a:defRPr sz="2400" dirty="0" err="1" smtClean="0">
            <a:latin typeface="+mn-lt"/>
          </a:defRPr>
        </a:defPPr>
      </a:lstStyle>
    </a:spDef>
    <a:lnDef>
      <a:spPr bwMode="auto">
        <a:solidFill>
          <a:schemeClr val="bg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ffectLst/>
      </a:spPr>
      <a:bodyPr vert="horz" wrap="none" lIns="91440" tIns="45720" rIns="91440" bIns="45720" numCol="1" rtlCol="0" anchor="ctr" anchorCtr="0" compatLnSpc="1">
        <a:prstTxWarp prst="textNoShape">
          <a:avLst/>
        </a:prstTxWarp>
        <a:spAutoFit/>
      </a:bodyPr>
      <a:lstStyle>
        <a:defPPr>
          <a:spcBef>
            <a:spcPts val="0"/>
          </a:spcBef>
          <a:defRPr sz="2400" dirty="0" err="1" smtClean="0">
            <a:solidFill>
              <a:schemeClr val="bg2">
                <a:lumMod val="50000"/>
              </a:schemeClr>
            </a:solidFill>
            <a:latin typeface="Arial" panose="020B0604020202020204" pitchFamily="34" charset="0"/>
            <a:cs typeface="Arial" panose="020B0604020202020204" pitchFamily="34" charset="0"/>
          </a:defRPr>
        </a:defPPr>
      </a:lstStyle>
    </a:txDef>
  </a:objectDefaults>
  <a:extraClrSchemeLst>
    <a:extraClrScheme>
      <a:clrScheme name="PPTtemplates_10_01_26_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s_10_01_26_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s_10_01_26_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s_10_01_26_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s_10_01_26_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s_10_01_26_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s_10_01_26_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s_10_01_26_rp 8">
        <a:dk1>
          <a:srgbClr val="4E4E4E"/>
        </a:dk1>
        <a:lt1>
          <a:srgbClr val="FFFFFF"/>
        </a:lt1>
        <a:dk2>
          <a:srgbClr val="245491"/>
        </a:dk2>
        <a:lt2>
          <a:srgbClr val="777777"/>
        </a:lt2>
        <a:accent1>
          <a:srgbClr val="6553A0"/>
        </a:accent1>
        <a:accent2>
          <a:srgbClr val="000073"/>
        </a:accent2>
        <a:accent3>
          <a:srgbClr val="FFFFFF"/>
        </a:accent3>
        <a:accent4>
          <a:srgbClr val="414141"/>
        </a:accent4>
        <a:accent5>
          <a:srgbClr val="B8B3CD"/>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
      <a:clrScheme name="PPTtemplates_10_01_26_rp 9">
        <a:dk1>
          <a:srgbClr val="4E4E4E"/>
        </a:dk1>
        <a:lt1>
          <a:srgbClr val="FFFFFF"/>
        </a:lt1>
        <a:dk2>
          <a:srgbClr val="245491"/>
        </a:dk2>
        <a:lt2>
          <a:srgbClr val="777777"/>
        </a:lt2>
        <a:accent1>
          <a:srgbClr val="95B8CF"/>
        </a:accent1>
        <a:accent2>
          <a:srgbClr val="000073"/>
        </a:accent2>
        <a:accent3>
          <a:srgbClr val="FFFFFF"/>
        </a:accent3>
        <a:accent4>
          <a:srgbClr val="414141"/>
        </a:accent4>
        <a:accent5>
          <a:srgbClr val="C8D8E4"/>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B89A83D1-2383-4488-8014-B7835870D471}" vid="{553F8269-7BDF-4F6B-B27C-793DA9056301}"/>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0cf9a1c-2cb1-4d38-9733-321b2d511f49}" enabled="1" method="Standard" siteId="{612a5289-89a8-45c2-a40d-f36fadb6d37c}" contentBits="0" removed="0"/>
</clbl:labelList>
</file>

<file path=docProps/app.xml><?xml version="1.0" encoding="utf-8"?>
<Properties xmlns="http://schemas.openxmlformats.org/officeDocument/2006/extended-properties" xmlns:vt="http://schemas.openxmlformats.org/officeDocument/2006/docPropsVTypes">
  <Template>Winning With Harmony Email &amp; Collaboration</Template>
  <TotalTime>0</TotalTime>
  <Words>1575</Words>
  <Application>Microsoft Office PowerPoint</Application>
  <PresentationFormat>Widescreen</PresentationFormat>
  <Paragraphs>138</Paragraphs>
  <Slides>17</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Calibri Light</vt:lpstr>
      <vt:lpstr>Wingdings</vt:lpstr>
      <vt:lpstr>Poppins Medium</vt:lpstr>
      <vt:lpstr>Helvetica</vt:lpstr>
      <vt:lpstr>Arial</vt:lpstr>
      <vt:lpstr>Poppins SemiBold</vt:lpstr>
      <vt:lpstr>Ciscolight</vt:lpstr>
      <vt:lpstr>Calibri</vt:lpstr>
      <vt:lpstr>Poppins</vt:lpstr>
      <vt:lpstr>CP_CorpTemp2020 (1)</vt:lpstr>
      <vt:lpstr>4_Office Theme</vt:lpstr>
      <vt:lpstr>5_Office Theme</vt:lpstr>
      <vt:lpstr>6_Office Theme</vt:lpstr>
      <vt:lpstr>End-User Experience Changes </vt:lpstr>
      <vt:lpstr>Welcome To Check Point Harmony Email &amp; Collaboration Security!  </vt:lpstr>
      <vt:lpstr>Welcome Template (1 of 3)    </vt:lpstr>
      <vt:lpstr>Welcome Template (2 of 3)    </vt:lpstr>
      <vt:lpstr>Welcome Template (3 of 3)    </vt:lpstr>
      <vt:lpstr>Warning Banners  </vt:lpstr>
      <vt:lpstr>Warning Banners  </vt:lpstr>
      <vt:lpstr>Warning Banners  </vt:lpstr>
      <vt:lpstr>Warning Banners  </vt:lpstr>
      <vt:lpstr>Daily Email Security Summary    </vt:lpstr>
      <vt:lpstr>Individual Quarantine Alerts    </vt:lpstr>
      <vt:lpstr>What a Quarantine Notification Looks like      </vt:lpstr>
      <vt:lpstr>What a Quarantine Notification Looks like      </vt:lpstr>
      <vt:lpstr>Click-Time Protection      </vt:lpstr>
      <vt:lpstr>Click-Time Protection      </vt:lpstr>
      <vt:lpstr>User Reported Phishing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End-User Experience Changes </dc:title>
  <cp:lastModifiedBy>Brad Farris</cp:lastModifiedBy>
  <cp:revision>1</cp:revision>
  <dcterms:modified xsi:type="dcterms:W3CDTF">2022-06-24T12:40:54Z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NoClassification</vt:lpwstr>
  </property>
  <property fmtid="{D5CDD505-2E9C-101B-9397-08002B2CF9AE}" pid="3" name="ClassificationDisplay">
    <vt:lpwstr>[No Classification] </vt:lpwstr>
  </property>
  <property fmtid="{D5CDD505-2E9C-101B-9397-08002B2CF9AE}" pid="4" name="Verifier">
    <vt:lpwstr>IyCHJSc6Ni2APpMzOzkqPA==</vt:lpwstr>
  </property>
  <property fmtid="{D5CDD505-2E9C-101B-9397-08002B2CF9AE}" pid="5" name="PolicyName">
    <vt:lpwstr>IyBkiiooNjePMZkxLiQsPTo=</vt:lpwstr>
  </property>
  <property fmtid="{D5CDD505-2E9C-101B-9397-08002B2CF9AE}" pid="6" name="PolicyID">
    <vt:lpwstr/>
  </property>
  <property fmtid="{D5CDD505-2E9C-101B-9397-08002B2CF9AE}" pid="7" name="DomainID">
    <vt:lpwstr/>
  </property>
  <property fmtid="{D5CDD505-2E9C-101B-9397-08002B2CF9AE}" pid="8" name="HText">
    <vt:lpwstr/>
  </property>
  <property fmtid="{D5CDD505-2E9C-101B-9397-08002B2CF9AE}" pid="9" name="FText">
    <vt:lpwstr/>
  </property>
  <property fmtid="{D5CDD505-2E9C-101B-9397-08002B2CF9AE}" pid="10" name="WMark">
    <vt:lpwstr/>
  </property>
  <property fmtid="{D5CDD505-2E9C-101B-9397-08002B2CF9AE}" pid="11" name="Set">
    <vt:lpwstr>Ky4oOiM=</vt:lpwstr>
  </property>
  <property fmtid="{D5CDD505-2E9C-101B-9397-08002B2CF9AE}" pid="12" name="Version">
    <vt:lpwstr>Xw==</vt:lpwstr>
  </property>
</Properties>
</file>